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21200" y="4852206"/>
            <a:ext cx="7247467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21,6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 42%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34% (10,5%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106 davon 32%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b="1" i="1" dirty="0" smtClean="0">
                <a:sym typeface="Wingdings" panose="05000000000000000000" pitchFamily="2" charset="2"/>
              </a:rPr>
              <a:t>  </a:t>
            </a:r>
            <a:r>
              <a:rPr lang="de-DE" sz="2400" i="1" dirty="0" smtClean="0"/>
              <a:t>Weltgrößter Produzent von Kaffee, Kakao und Palmöl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040510" y="2462316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Elfenbeinküste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64" y="3390090"/>
            <a:ext cx="257986" cy="257986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09322"/>
            <a:ext cx="1407985" cy="95508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1724" y="186263"/>
            <a:ext cx="12254753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Beinahe-Bürgerkrieg (2010) hat Misstrauen in Regierung geschürt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die Regierung und Einheit unter Volks-/Religionsgruppen einen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Betet gegen Korruption und Veruntreuung von Hilfsgeldern</a:t>
            </a:r>
          </a:p>
          <a:p>
            <a:pPr lvl="1"/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Millionen von Arbeitsmigranten (70% Muslime) in der Hauptstadt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Gemeinden fehlt eine Vision diese Migranten zu erreichen</a:t>
            </a:r>
          </a:p>
          <a:p>
            <a:pPr marL="457200" lvl="0" indent="-457200">
              <a:buFont typeface="+mj-lt"/>
              <a:buAutoNum type="arabicPeriod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Viele Gemeinden und Christen nutzen weiter traditionelle Fetische und Ahnenanbetung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Trotz 3.000 Gemeinden und Bibelschulen in der Hauptstadt mangelt es an Bibelverständnis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Viele Missionare sind während Unruhejahren gegangen und nicht zurückgekehrt, Dienste,</a:t>
            </a:r>
            <a:br>
              <a:rPr lang="de-DE" sz="2400" dirty="0" smtClean="0"/>
            </a:br>
            <a:r>
              <a:rPr lang="de-DE" sz="2400" dirty="0" smtClean="0"/>
              <a:t>wie Evangelisierung, Gemeindegründung, Bibelübersetzung u.a. blieben verwaist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CAPRO rüstet viele </a:t>
            </a:r>
            <a:r>
              <a:rPr lang="de-DE" sz="2400" dirty="0" err="1" smtClean="0"/>
              <a:t>Ivoren</a:t>
            </a:r>
            <a:r>
              <a:rPr lang="de-DE" sz="2400" dirty="0" smtClean="0"/>
              <a:t> für Mission zu. Diese leben oft im Glauben und geringen Finanzen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Islam wuchs im 20. Jh. rasant. Der Norden (Islam) stellt eine eigene Kultur dar, was sich für</a:t>
            </a:r>
            <a:br>
              <a:rPr lang="de-DE" sz="2400" dirty="0" smtClean="0"/>
            </a:br>
            <a:r>
              <a:rPr lang="de-DE" sz="2400" dirty="0" smtClean="0"/>
              <a:t>Christen des Landes als Barriere darstellt auf Muslime zuzugehen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Unerreichten im Norden (die meisten Missionare arbeiten im christlichen Süden)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Muslime (</a:t>
            </a:r>
            <a:r>
              <a:rPr lang="de-DE" sz="2400" dirty="0" err="1" smtClean="0"/>
              <a:t>Mande</a:t>
            </a:r>
            <a:r>
              <a:rPr lang="de-DE" sz="2400" dirty="0" smtClean="0"/>
              <a:t> u. </a:t>
            </a:r>
            <a:r>
              <a:rPr lang="de-DE" sz="2400" dirty="0" err="1" smtClean="0"/>
              <a:t>Malinke</a:t>
            </a:r>
            <a:r>
              <a:rPr lang="de-DE" sz="2400" dirty="0" smtClean="0"/>
              <a:t>) und </a:t>
            </a:r>
            <a:r>
              <a:rPr lang="de-DE" sz="2400" dirty="0" err="1" smtClean="0"/>
              <a:t>Animisten</a:t>
            </a:r>
            <a:r>
              <a:rPr lang="de-DE" sz="2400" dirty="0" smtClean="0"/>
              <a:t> (</a:t>
            </a:r>
            <a:r>
              <a:rPr lang="de-DE" sz="2400" dirty="0" err="1" smtClean="0"/>
              <a:t>Lobi</a:t>
            </a:r>
            <a:r>
              <a:rPr lang="de-DE" sz="2400" dirty="0" smtClean="0"/>
              <a:t>, </a:t>
            </a:r>
            <a:r>
              <a:rPr lang="de-DE" sz="2400" dirty="0" err="1" smtClean="0"/>
              <a:t>Koulango</a:t>
            </a:r>
            <a:r>
              <a:rPr lang="de-DE" sz="2400" dirty="0" smtClean="0"/>
              <a:t>, </a:t>
            </a:r>
            <a:r>
              <a:rPr lang="de-DE" sz="2400" dirty="0" err="1" smtClean="0"/>
              <a:t>Senoufo</a:t>
            </a:r>
            <a:r>
              <a:rPr lang="de-DE" sz="2400" dirty="0" smtClean="0"/>
              <a:t>, </a:t>
            </a:r>
            <a:r>
              <a:rPr lang="de-DE" sz="2400" dirty="0" err="1" smtClean="0"/>
              <a:t>Nafanra</a:t>
            </a:r>
            <a:r>
              <a:rPr lang="de-DE" sz="2400" dirty="0" smtClean="0"/>
              <a:t>)</a:t>
            </a:r>
            <a:endParaRPr lang="de-DE" sz="2400" dirty="0"/>
          </a:p>
          <a:p>
            <a:pPr lvl="0"/>
            <a:endParaRPr lang="de-DE" sz="2400" dirty="0"/>
          </a:p>
          <a:p>
            <a:pPr marL="457200" lvl="0" indent="-457200">
              <a:buFont typeface="+mj-lt"/>
              <a:buAutoNum type="arabicPeriod"/>
            </a:pPr>
            <a:endParaRPr lang="de-DE" sz="2400" dirty="0"/>
          </a:p>
          <a:p>
            <a:pPr marL="457200" lvl="0" indent="-457200">
              <a:buFont typeface="+mj-lt"/>
              <a:buAutoNum type="arabicPeriod"/>
            </a:pPr>
            <a:endParaRPr lang="de-DE" sz="2400" dirty="0"/>
          </a:p>
          <a:p>
            <a:pPr lvl="0"/>
            <a:endParaRPr lang="de-DE" sz="2400" dirty="0"/>
          </a:p>
          <a:p>
            <a:pPr marL="457200" lvl="0" indent="-457200">
              <a:buFont typeface="+mj-lt"/>
              <a:buAutoNum type="arabicPeriod"/>
            </a:pPr>
            <a:endParaRPr lang="de-DE" sz="2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7" y="-39635"/>
            <a:ext cx="3102796" cy="218578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778437" y="3872248"/>
            <a:ext cx="517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Dioula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508375" y="2824121"/>
            <a:ext cx="3854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 </a:t>
            </a:r>
            <a:r>
              <a:rPr lang="de-DE" sz="88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ni</a:t>
            </a:r>
            <a:r>
              <a:rPr lang="de-DE" sz="88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de-DE" sz="88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che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09322"/>
            <a:ext cx="1407985" cy="9550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64" y="3390090"/>
            <a:ext cx="257986" cy="257986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203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</Words>
  <Application>Microsoft Office PowerPoint</Application>
  <PresentationFormat>Breitbild</PresentationFormat>
  <Paragraphs>33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78</cp:revision>
  <dcterms:created xsi:type="dcterms:W3CDTF">2016-02-22T17:16:01Z</dcterms:created>
  <dcterms:modified xsi:type="dcterms:W3CDTF">2016-04-29T13:46:09Z</dcterms:modified>
</cp:coreProperties>
</file>