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872753" y="5200502"/>
            <a:ext cx="7890942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89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Buddhismus</a:t>
            </a:r>
            <a:r>
              <a:rPr lang="de-DE" sz="2400" dirty="0" smtClean="0"/>
              <a:t>: </a:t>
            </a:r>
            <a:r>
              <a:rPr lang="de-DE" sz="2400" dirty="0" smtClean="0"/>
              <a:t>52%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9% (1,8%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114 </a:t>
            </a:r>
            <a:r>
              <a:rPr lang="de-DE" sz="2400" dirty="0" smtClean="0"/>
              <a:t>davon </a:t>
            </a:r>
            <a:r>
              <a:rPr lang="de-DE" sz="2400" dirty="0" smtClean="0"/>
              <a:t>56% </a:t>
            </a:r>
            <a:r>
              <a:rPr lang="de-DE" sz="2400" dirty="0" smtClean="0"/>
              <a:t>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9914" y="1693810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57587" y="2540196"/>
            <a:ext cx="242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Vietnam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38" y="2952750"/>
            <a:ext cx="495300" cy="49530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" y="4842538"/>
            <a:ext cx="1448707" cy="9824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8" y="-40413"/>
            <a:ext cx="2727836" cy="19300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Vietnam erlebt unter </a:t>
            </a:r>
            <a:r>
              <a:rPr lang="de-DE" sz="2400" dirty="0" err="1" smtClean="0"/>
              <a:t>kommunist</a:t>
            </a:r>
            <a:r>
              <a:rPr lang="de-DE" sz="2400" dirty="0" smtClean="0"/>
              <a:t>. Führung viel Leid: Drogen, HIV, Prosti-</a:t>
            </a:r>
            <a:br>
              <a:rPr lang="de-DE" sz="2400" dirty="0" smtClean="0"/>
            </a:br>
            <a:r>
              <a:rPr lang="de-DE" sz="2400" dirty="0" err="1" smtClean="0"/>
              <a:t>tution</a:t>
            </a:r>
            <a:r>
              <a:rPr lang="de-DE" sz="2400" dirty="0" smtClean="0"/>
              <a:t>, Ausbeutung von Kindern. Die Menschen verehren ihre Ahnen.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</a:t>
            </a:r>
            <a:r>
              <a:rPr lang="de-DE" sz="2400" dirty="0" smtClean="0"/>
              <a:t>Nachkriegsgeneration ist für das Evangelium offen aber auch vom</a:t>
            </a:r>
            <a:br>
              <a:rPr lang="de-DE" sz="2400" dirty="0" smtClean="0"/>
            </a:br>
            <a:r>
              <a:rPr lang="de-DE" sz="2400" dirty="0" smtClean="0"/>
              <a:t>Geld und Reichtum außerhalb des Landes angelockt. 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Vietnamesen kommen in allen Denominationen zum Glauben, in und außer Landes.</a:t>
            </a:r>
            <a:br>
              <a:rPr lang="de-DE" sz="2400" dirty="0" smtClean="0"/>
            </a:br>
            <a:r>
              <a:rPr lang="de-DE" sz="2400" dirty="0" smtClean="0"/>
              <a:t>Betet für die Leute der Berge (stark verfolgt), die </a:t>
            </a:r>
            <a:r>
              <a:rPr lang="de-DE" sz="2400" dirty="0" err="1" smtClean="0"/>
              <a:t>Hmong</a:t>
            </a:r>
            <a:r>
              <a:rPr lang="de-DE" sz="2400" dirty="0" smtClean="0"/>
              <a:t> (</a:t>
            </a:r>
            <a:r>
              <a:rPr lang="de-DE" sz="2400" dirty="0" smtClean="0"/>
              <a:t>enorme </a:t>
            </a:r>
            <a:r>
              <a:rPr lang="de-DE" sz="2400" dirty="0" smtClean="0"/>
              <a:t>Erweckungsbewegung!) und die </a:t>
            </a:r>
            <a:r>
              <a:rPr lang="de-DE" sz="2400" dirty="0" err="1" smtClean="0"/>
              <a:t>Kinh</a:t>
            </a:r>
            <a:r>
              <a:rPr lang="de-DE" sz="2400" dirty="0" smtClean="0"/>
              <a:t> (ein Weihnachtsgottesdienst in Ho Chi Minh Stadt wurde von 40.000 besucht!)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Als 1975, nach 64 Jahren, alle Missionare das Land verlassen mussten begann die Erweckung</a:t>
            </a:r>
            <a:br>
              <a:rPr lang="de-DE" sz="2400" dirty="0" smtClean="0"/>
            </a:br>
            <a:r>
              <a:rPr lang="de-DE" sz="2400" dirty="0" smtClean="0"/>
              <a:t>Die Frucht geht heute auf und eine neue Offenheit des Landes erlaubt neue Wege</a:t>
            </a:r>
            <a:r>
              <a:rPr lang="de-DE" sz="400" dirty="0" smtClean="0"/>
              <a:t/>
            </a:r>
            <a:br>
              <a:rPr lang="de-DE" sz="400" dirty="0" smtClean="0"/>
            </a:br>
            <a:endParaRPr lang="de-DE" sz="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Leid und Verfolgung prägen das Wachstum ebenso, wie Glaube und Durchhaltevermögen. Regierungsseitige Verfolgung und Inhaftierung von Christen bleibt eine Herausforderung</a:t>
            </a:r>
            <a:r>
              <a:rPr lang="de-DE" sz="900" dirty="0" smtClean="0"/>
              <a:t/>
            </a:r>
            <a:br>
              <a:rPr lang="de-DE" sz="900" dirty="0" smtClean="0"/>
            </a:br>
            <a:endParaRPr lang="de-DE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Gemeinden benötigen dringend </a:t>
            </a:r>
            <a:r>
              <a:rPr lang="de-DE" sz="2400" dirty="0" err="1" smtClean="0"/>
              <a:t>Leiterschaftstraining</a:t>
            </a:r>
            <a:r>
              <a:rPr lang="de-DE" sz="2400" dirty="0" smtClean="0"/>
              <a:t>, Finanzen und Strukturen</a:t>
            </a:r>
            <a:endParaRPr lang="de-DE" sz="2400" dirty="0" smtClean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/>
              <a:t>die </a:t>
            </a:r>
            <a:r>
              <a:rPr lang="de-DE" sz="2400" dirty="0" smtClean="0"/>
              <a:t>Unerreichten 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Nordvietnamesen: Waren vom Kommunismus besonders betroffen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 err="1" smtClean="0"/>
              <a:t>musl</a:t>
            </a:r>
            <a:r>
              <a:rPr lang="de-DE" sz="2400" dirty="0" smtClean="0"/>
              <a:t>. Cham und die </a:t>
            </a:r>
            <a:r>
              <a:rPr lang="de-DE" sz="2400" dirty="0" err="1" smtClean="0"/>
              <a:t>buddh</a:t>
            </a:r>
            <a:r>
              <a:rPr lang="de-DE" sz="2400" dirty="0" smtClean="0"/>
              <a:t>. Khmer: In Kambodscha gibt es Gläubige aber nicht in V.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Kommunist. Politiker: Sie sind die Säulen des Landes in Regierung und Militär …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030072" y="2714203"/>
            <a:ext cx="75195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vi-VN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Xin </a:t>
            </a:r>
            <a:r>
              <a:rPr lang="vi-VN" sz="115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cảm </a:t>
            </a:r>
            <a:r>
              <a:rPr lang="vi-VN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ơn</a:t>
            </a:r>
            <a:endParaRPr lang="de-DE" sz="115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57601" y="4139310"/>
            <a:ext cx="68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[Vietnamesisch: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38" y="2952750"/>
            <a:ext cx="495300" cy="49530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" y="4842538"/>
            <a:ext cx="1448707" cy="9824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99</cp:revision>
  <dcterms:created xsi:type="dcterms:W3CDTF">2016-02-22T17:16:01Z</dcterms:created>
  <dcterms:modified xsi:type="dcterms:W3CDTF">2016-12-07T08:57:12Z</dcterms:modified>
</cp:coreProperties>
</file>