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41" d="100"/>
          <a:sy n="41" d="100"/>
        </p:scale>
        <p:origin x="42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06.12.2016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Thailand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3F1"/>
              </a:clrFrom>
              <a:clrTo>
                <a:srgbClr val="FF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3" y="4795351"/>
            <a:ext cx="1456327" cy="98302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feld 5"/>
          <p:cNvSpPr txBox="1"/>
          <p:nvPr/>
        </p:nvSpPr>
        <p:spPr>
          <a:xfrm>
            <a:off x="3657600" y="5286862"/>
            <a:ext cx="8151845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68 </a:t>
            </a:r>
            <a:r>
              <a:rPr lang="de-DE" sz="2400" dirty="0" smtClean="0"/>
              <a:t>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Buddhismus: </a:t>
            </a:r>
            <a:r>
              <a:rPr lang="de-DE" sz="2400" dirty="0" smtClean="0"/>
              <a:t>85</a:t>
            </a:r>
            <a:r>
              <a:rPr lang="de-DE" sz="2400" dirty="0" smtClean="0"/>
              <a:t>% </a:t>
            </a:r>
            <a:r>
              <a:rPr lang="de-DE" sz="2400" dirty="0" smtClean="0"/>
              <a:t>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1,1% (0,5% </a:t>
            </a:r>
            <a:r>
              <a:rPr lang="de-DE" sz="2400" dirty="0" smtClean="0"/>
              <a:t>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</a:t>
            </a:r>
            <a:r>
              <a:rPr lang="de-DE" sz="2400" dirty="0" smtClean="0"/>
              <a:t>114 </a:t>
            </a:r>
            <a:r>
              <a:rPr lang="de-DE" sz="2400" dirty="0" smtClean="0"/>
              <a:t>davon </a:t>
            </a:r>
            <a:r>
              <a:rPr lang="de-DE" sz="2400" dirty="0" smtClean="0"/>
              <a:t>67% </a:t>
            </a:r>
            <a:r>
              <a:rPr lang="de-DE" sz="2400" dirty="0" smtClean="0"/>
              <a:t>unerreicht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61" y="2993111"/>
            <a:ext cx="613689" cy="61368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15" y="-95838"/>
            <a:ext cx="3095323" cy="219003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feld 4"/>
          <p:cNvSpPr txBox="1"/>
          <p:nvPr/>
        </p:nvSpPr>
        <p:spPr>
          <a:xfrm>
            <a:off x="101724" y="99179"/>
            <a:ext cx="12254753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Land war traditionell stabil, als das Umfeld unruhig wurde, doch</a:t>
            </a:r>
            <a:br>
              <a:rPr lang="de-DE" sz="2400" dirty="0" smtClean="0"/>
            </a:br>
            <a:r>
              <a:rPr lang="de-DE" sz="2400" dirty="0" smtClean="0"/>
              <a:t>heute liegen Politik, Militär und die Königsfamilie im Streit. </a:t>
            </a:r>
            <a:r>
              <a:rPr lang="de-DE" sz="2400" dirty="0" err="1" smtClean="0"/>
              <a:t>Korrup</a:t>
            </a:r>
            <a:r>
              <a:rPr lang="de-DE" sz="2400" dirty="0" smtClean="0"/>
              <a:t>-</a:t>
            </a:r>
            <a:br>
              <a:rPr lang="de-DE" sz="2400" dirty="0" smtClean="0"/>
            </a:br>
            <a:r>
              <a:rPr lang="de-DE" sz="2400" dirty="0" err="1" smtClean="0"/>
              <a:t>tion</a:t>
            </a:r>
            <a:r>
              <a:rPr lang="de-DE" sz="2400" dirty="0" smtClean="0"/>
              <a:t> und gewaltsame Aktionen aus dem </a:t>
            </a:r>
            <a:r>
              <a:rPr lang="de-DE" sz="2400" dirty="0" err="1" smtClean="0"/>
              <a:t>musl</a:t>
            </a:r>
            <a:r>
              <a:rPr lang="de-DE" sz="2400" dirty="0" smtClean="0"/>
              <a:t>. Süden sorgen für wie-</a:t>
            </a:r>
            <a:br>
              <a:rPr lang="de-DE" sz="2400" dirty="0" smtClean="0"/>
            </a:br>
            <a:r>
              <a:rPr lang="de-DE" sz="2400" dirty="0" err="1" smtClean="0"/>
              <a:t>tere</a:t>
            </a:r>
            <a:r>
              <a:rPr lang="de-DE" sz="2400" dirty="0" smtClean="0"/>
              <a:t> Unruhen, im „Land der Freien“ - vom Buddhismus Gefangenen. 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Noch gibt es nur 1% Christen und die Gemeinden sind klein, doch die</a:t>
            </a:r>
            <a:br>
              <a:rPr lang="de-DE" sz="2400" dirty="0" smtClean="0"/>
            </a:br>
            <a:r>
              <a:rPr lang="de-DE" sz="2400" dirty="0" smtClean="0"/>
              <a:t>Leiter wollen alle 80.000 Dörfer des Landes erreichen. Betet auch für mehr Leitertraining.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89% der Thai sagen, dass sie die christl. Botschaft nicht verstehen können. Betet für neue</a:t>
            </a:r>
            <a:br>
              <a:rPr lang="de-DE" sz="2400" dirty="0" smtClean="0"/>
            </a:br>
            <a:r>
              <a:rPr lang="de-DE" sz="2400" dirty="0" smtClean="0"/>
              <a:t>Gottesdienstformen, die nicht den Westen repräsentieren. Betet für lebendige Zeugnisse!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immense Sexindustrie ist tief in der Gesellschaft </a:t>
            </a:r>
            <a:r>
              <a:rPr lang="de-DE" sz="2400" dirty="0" err="1" smtClean="0"/>
              <a:t>evrwurzelt</a:t>
            </a:r>
            <a:r>
              <a:rPr lang="de-DE" sz="2400" dirty="0" smtClean="0"/>
              <a:t>. Etwa 2,8 </a:t>
            </a:r>
            <a:r>
              <a:rPr lang="de-DE" sz="2400" dirty="0" err="1" smtClean="0"/>
              <a:t>Mio</a:t>
            </a:r>
            <a:r>
              <a:rPr lang="de-DE" sz="2400" dirty="0" smtClean="0"/>
              <a:t> Menschen sind hierin involviert. Betet für Erneuerung durch Jesus für alle involvierten, die Frauen, die Zuhälter, die Organisationen, die </a:t>
            </a:r>
            <a:r>
              <a:rPr lang="de-DE" sz="2400" dirty="0" err="1" smtClean="0"/>
              <a:t>mafiosen</a:t>
            </a:r>
            <a:r>
              <a:rPr lang="de-DE" sz="2400" dirty="0" smtClean="0"/>
              <a:t> Strukturen, die korrupten Behörden…</a:t>
            </a:r>
            <a:r>
              <a:rPr lang="de-DE" sz="800" dirty="0" smtClean="0"/>
              <a:t/>
            </a:r>
            <a:br>
              <a:rPr lang="de-DE" sz="800" dirty="0" smtClean="0"/>
            </a:br>
            <a:endParaRPr lang="de-DE" sz="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Missionswerke haben große Freiheiten und das Evangelium darf frei gepredigt werden. Betet für Bibelübersetzungen in noch 29 fehlenden Sprachen und gute Zusammenarbeit der einheimischen Gläubigen mit ausländischen Missionaren.</a:t>
            </a: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Betet für die </a:t>
            </a:r>
            <a:r>
              <a:rPr lang="de-DE" sz="2400" dirty="0" smtClean="0"/>
              <a:t>Unerreichten: 1 Mio. Kinder in Arbeit, 10.000 auf den Straßen, 700.000 </a:t>
            </a:r>
            <a:r>
              <a:rPr lang="de-DE" sz="2400" dirty="0" err="1" smtClean="0"/>
              <a:t>HIV‘ler</a:t>
            </a:r>
            <a:r>
              <a:rPr lang="de-DE" sz="2400" dirty="0" smtClean="0"/>
              <a:t>, 1,2 </a:t>
            </a:r>
            <a:r>
              <a:rPr lang="de-DE" sz="2400" dirty="0" err="1" smtClean="0"/>
              <a:t>Mio</a:t>
            </a:r>
            <a:r>
              <a:rPr lang="de-DE" sz="2400" dirty="0" smtClean="0"/>
              <a:t> Flüchtlinge aus Myanmar, </a:t>
            </a:r>
            <a:r>
              <a:rPr lang="de-DE" sz="2400" dirty="0" err="1" smtClean="0"/>
              <a:t>Buddh</a:t>
            </a:r>
            <a:r>
              <a:rPr lang="de-DE" sz="2400" dirty="0" smtClean="0"/>
              <a:t> Mönche, 5,3 </a:t>
            </a:r>
            <a:r>
              <a:rPr lang="de-DE" sz="2400" dirty="0" err="1" smtClean="0"/>
              <a:t>Mio</a:t>
            </a:r>
            <a:r>
              <a:rPr lang="de-DE" sz="2400" dirty="0" smtClean="0"/>
              <a:t> Muslime, Kleinst-Volksgruppen…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072388" y="3606800"/>
            <a:ext cx="758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[Thai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kòp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kun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  Danke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848100" y="2579095"/>
            <a:ext cx="7911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ขอบคุณ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3F1"/>
              </a:clrFrom>
              <a:clrTo>
                <a:srgbClr val="FF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3" y="4795351"/>
            <a:ext cx="1456327" cy="98302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61" y="2993111"/>
            <a:ext cx="613689" cy="61368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15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Breitbild</PresentationFormat>
  <Paragraphs>19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Cordia New</vt:lpstr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88</cp:revision>
  <dcterms:created xsi:type="dcterms:W3CDTF">2016-02-22T17:16:01Z</dcterms:created>
  <dcterms:modified xsi:type="dcterms:W3CDTF">2016-12-06T11:02:42Z</dcterms:modified>
</cp:coreProperties>
</file>