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57600" y="5200502"/>
            <a:ext cx="8106095" cy="1223546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30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Hinduismus: 75%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2,9% (2,9%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380 davon 93% unerreicht</a:t>
            </a:r>
            <a:endParaRPr lang="de-DE" sz="2400" i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2049914" y="1693810"/>
            <a:ext cx="60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57587" y="2540196"/>
            <a:ext cx="2428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Nepal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88" y="2578472"/>
            <a:ext cx="271462" cy="271462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3" y="4588423"/>
            <a:ext cx="1002868" cy="122415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48" y="-40413"/>
            <a:ext cx="2727836" cy="193002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feld 14"/>
          <p:cNvSpPr txBox="1"/>
          <p:nvPr/>
        </p:nvSpPr>
        <p:spPr>
          <a:xfrm>
            <a:off x="101724" y="99179"/>
            <a:ext cx="1225475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Nach Jahren maoistischer Kämpfe, folgenden pro-demokratischen</a:t>
            </a:r>
            <a:br>
              <a:rPr lang="de-DE" sz="2400" dirty="0" smtClean="0"/>
            </a:br>
            <a:r>
              <a:rPr lang="de-DE" sz="2400" dirty="0" smtClean="0"/>
              <a:t>Protesten und zuletzt, 2008, dem Fall der </a:t>
            </a:r>
            <a:r>
              <a:rPr lang="de-DE" sz="2400" dirty="0" err="1" smtClean="0"/>
              <a:t>hinduist</a:t>
            </a:r>
            <a:r>
              <a:rPr lang="de-DE" sz="2400" dirty="0" smtClean="0"/>
              <a:t>. Monarchi</a:t>
            </a:r>
            <a:r>
              <a:rPr lang="de-DE" sz="2400" dirty="0" smtClean="0"/>
              <a:t>e hat sich</a:t>
            </a:r>
            <a:br>
              <a:rPr lang="de-DE" sz="2400" dirty="0" smtClean="0"/>
            </a:br>
            <a:r>
              <a:rPr lang="de-DE" sz="2400" dirty="0" smtClean="0"/>
              <a:t>ein neues Nepal entwickelt – die Antwort auf Gebete </a:t>
            </a:r>
            <a:r>
              <a:rPr lang="de-DE" sz="2400" dirty="0" err="1" smtClean="0"/>
              <a:t>nepal</a:t>
            </a:r>
            <a:r>
              <a:rPr lang="de-DE" sz="2400" dirty="0" smtClean="0"/>
              <a:t>. Christen!</a:t>
            </a:r>
            <a:br>
              <a:rPr lang="de-DE" sz="2400" dirty="0" smtClean="0"/>
            </a:br>
            <a:r>
              <a:rPr lang="de-DE" sz="2400" dirty="0" smtClean="0"/>
              <a:t>Trotz tiefer Spaltungen ermöglicht dies neue Dienste, die besonders den</a:t>
            </a:r>
            <a:br>
              <a:rPr lang="de-DE" sz="2400" dirty="0" smtClean="0"/>
            </a:br>
            <a:r>
              <a:rPr lang="de-DE" sz="2400" dirty="0" smtClean="0"/>
              <a:t>Folgen des Bürgerkrieges begegnen und vom Evangelium reden können.</a:t>
            </a:r>
            <a:r>
              <a:rPr lang="de-DE" sz="2400" dirty="0" smtClean="0"/>
              <a:t> </a:t>
            </a:r>
            <a:endParaRPr lang="de-D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</a:t>
            </a:r>
            <a:r>
              <a:rPr lang="de-DE" sz="2400" dirty="0" smtClean="0"/>
              <a:t>Gemeinde wuchs unter Verfolgung von 29 (1959) auf über 850.000 (2010) Gläubige.</a:t>
            </a:r>
            <a:br>
              <a:rPr lang="de-DE" sz="2400" dirty="0" smtClean="0"/>
            </a:br>
            <a:r>
              <a:rPr lang="de-DE" sz="2400" dirty="0" smtClean="0"/>
              <a:t>Das Wachstum kam durch Gebet und die Bereitschaft für das Evangelium zu leiden.</a:t>
            </a:r>
            <a:br>
              <a:rPr lang="de-DE" sz="2400" dirty="0" smtClean="0"/>
            </a:br>
            <a:r>
              <a:rPr lang="de-DE" sz="2400" dirty="0" smtClean="0"/>
              <a:t>Noch heute ist die nicht-hinduistische Proklamation staatlich verboten. 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Gemeinde muss heute vieles an die zweite Generation übergeben. Es gibt 15 Bibel-schulen, doch es mangelt an </a:t>
            </a:r>
            <a:r>
              <a:rPr lang="de-DE" sz="2400" dirty="0" err="1" smtClean="0"/>
              <a:t>Leiterschaftstraining</a:t>
            </a:r>
            <a:r>
              <a:rPr lang="de-DE" sz="2400" dirty="0" smtClean="0"/>
              <a:t>. </a:t>
            </a:r>
            <a:r>
              <a:rPr lang="de-DE" sz="2400" dirty="0" smtClean="0"/>
              <a:t>Den Gemeinden fehlen die Mittel.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2,6 </a:t>
            </a:r>
            <a:r>
              <a:rPr lang="de-DE" sz="2400" dirty="0" err="1" smtClean="0"/>
              <a:t>Mio</a:t>
            </a:r>
            <a:r>
              <a:rPr lang="de-DE" sz="2400" dirty="0" smtClean="0"/>
              <a:t> Kinder stehen in Arbeit. 300.000 Mädchen sind </a:t>
            </a:r>
            <a:r>
              <a:rPr lang="de-DE" sz="2400" dirty="0" err="1" smtClean="0"/>
              <a:t>verprostituiert</a:t>
            </a:r>
            <a:r>
              <a:rPr lang="de-DE" sz="2400" dirty="0"/>
              <a:t>.</a:t>
            </a:r>
            <a:r>
              <a:rPr lang="de-DE" sz="2400" dirty="0" smtClean="0"/>
              <a:t> Es mangelt an </a:t>
            </a:r>
            <a:r>
              <a:rPr lang="de-DE" sz="2400" dirty="0" err="1" smtClean="0"/>
              <a:t>mediz</a:t>
            </a:r>
            <a:r>
              <a:rPr lang="de-DE" sz="2400" dirty="0" smtClean="0"/>
              <a:t>. Grundversorgung und Nahrungsmitteln. 90% verschleppter Mädchen kehren mit HIV zurück.</a:t>
            </a:r>
            <a:br>
              <a:rPr lang="de-DE" sz="2400" dirty="0" smtClean="0"/>
            </a:br>
            <a:r>
              <a:rPr lang="de-DE" sz="2400" dirty="0" smtClean="0"/>
              <a:t>Das Kastensystem unterdrückt und </a:t>
            </a:r>
            <a:r>
              <a:rPr lang="de-DE" sz="2400" dirty="0" err="1" smtClean="0"/>
              <a:t>illegalerweise</a:t>
            </a:r>
            <a:r>
              <a:rPr lang="de-DE" sz="2400" dirty="0" smtClean="0"/>
              <a:t> diskriminiert die niedrigen Schichten </a:t>
            </a:r>
            <a:endParaRPr lang="de-DE" sz="2400" dirty="0" smtClean="0"/>
          </a:p>
          <a:p>
            <a:pPr lvl="1"/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</a:t>
            </a:r>
            <a:r>
              <a:rPr lang="de-DE" sz="2400" dirty="0"/>
              <a:t>die </a:t>
            </a:r>
            <a:r>
              <a:rPr lang="de-DE" sz="2400" dirty="0" smtClean="0"/>
              <a:t>Unerreichten 55% der Bevölkerung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Hindus der höchsten Kaste: Hinduismus hält sie gefangen doch sie zeigen Offenheit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Awadi</a:t>
            </a:r>
            <a:r>
              <a:rPr lang="de-DE" sz="2400" dirty="0" smtClean="0"/>
              <a:t> an der </a:t>
            </a:r>
            <a:r>
              <a:rPr lang="de-DE" sz="2400" dirty="0" err="1" smtClean="0"/>
              <a:t>ind</a:t>
            </a:r>
            <a:r>
              <a:rPr lang="de-DE" sz="2400" dirty="0" smtClean="0"/>
              <a:t>. Grenze, Sherpa in der </a:t>
            </a:r>
            <a:r>
              <a:rPr lang="de-DE" sz="2400" dirty="0" err="1" smtClean="0"/>
              <a:t>Everestregion</a:t>
            </a:r>
            <a:r>
              <a:rPr lang="de-DE" sz="2400" dirty="0" smtClean="0"/>
              <a:t>, Tibeter und </a:t>
            </a:r>
            <a:r>
              <a:rPr lang="de-DE" sz="2400" dirty="0" err="1" smtClean="0"/>
              <a:t>muslim</a:t>
            </a:r>
            <a:r>
              <a:rPr lang="de-DE" sz="2400" dirty="0" smtClean="0"/>
              <a:t>. </a:t>
            </a:r>
            <a:r>
              <a:rPr lang="de-DE" sz="2400" smtClean="0"/>
              <a:t>Zuwanderer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753738" y="2714203"/>
            <a:ext cx="67958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hi-IN" sz="115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धन्यवाद</a:t>
            </a:r>
            <a:endParaRPr lang="de-DE" sz="115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257425" y="4139310"/>
            <a:ext cx="8292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[Nepalesisch „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dhanyabad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88" y="2578472"/>
            <a:ext cx="271462" cy="271462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3" y="4588423"/>
            <a:ext cx="1002868" cy="122415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70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</Words>
  <Application>Microsoft Office PowerPoint</Application>
  <PresentationFormat>Breitbild</PresentationFormat>
  <Paragraphs>21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Mangal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96</cp:revision>
  <dcterms:created xsi:type="dcterms:W3CDTF">2016-02-22T17:16:01Z</dcterms:created>
  <dcterms:modified xsi:type="dcterms:W3CDTF">2016-11-22T08:51:53Z</dcterms:modified>
</cp:coreProperties>
</file>