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58" autoAdjust="0"/>
    <p:restoredTop sz="94660"/>
  </p:normalViewPr>
  <p:slideViewPr>
    <p:cSldViewPr snapToGrid="0">
      <p:cViewPr varScale="1">
        <p:scale>
          <a:sx n="44" d="100"/>
          <a:sy n="44" d="100"/>
        </p:scale>
        <p:origin x="18" y="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21.11.2016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Myanmar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6F5"/>
              </a:clrFrom>
              <a:clrTo>
                <a:srgbClr val="FFF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3" y="4779687"/>
            <a:ext cx="1486807" cy="100455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feld 5"/>
          <p:cNvSpPr txBox="1"/>
          <p:nvPr/>
        </p:nvSpPr>
        <p:spPr>
          <a:xfrm>
            <a:off x="3657600" y="5286862"/>
            <a:ext cx="8151845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</a:t>
            </a:r>
            <a:r>
              <a:rPr lang="de-DE" sz="2400" dirty="0" smtClean="0"/>
              <a:t>50,5 </a:t>
            </a:r>
            <a:r>
              <a:rPr lang="de-DE" sz="2400" dirty="0" smtClean="0"/>
              <a:t>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dirty="0" smtClean="0"/>
              <a:t>Buddhismus: 80%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</a:t>
            </a:r>
            <a:r>
              <a:rPr lang="de-DE" sz="2400" dirty="0" smtClean="0"/>
              <a:t>9% (5%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142 davon 36% unerreicht</a:t>
            </a:r>
            <a:endParaRPr lang="de-DE" sz="2400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20" y="2676525"/>
            <a:ext cx="716830" cy="71683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15" y="-95838"/>
            <a:ext cx="3095323" cy="219003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extfeld 4"/>
          <p:cNvSpPr txBox="1"/>
          <p:nvPr/>
        </p:nvSpPr>
        <p:spPr>
          <a:xfrm>
            <a:off x="101724" y="33866"/>
            <a:ext cx="1225475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Militärjunta (1962-2011) agierte rigoros und unterdrückend.</a:t>
            </a:r>
            <a:br>
              <a:rPr lang="de-DE" sz="2400" dirty="0" smtClean="0"/>
            </a:br>
            <a:r>
              <a:rPr lang="de-DE" sz="2400" dirty="0" smtClean="0"/>
              <a:t>Oppositionelle und Minderheiten wurden per </a:t>
            </a:r>
            <a:r>
              <a:rPr lang="de-DE" sz="2400" dirty="0" err="1" smtClean="0"/>
              <a:t>Degret</a:t>
            </a:r>
            <a:r>
              <a:rPr lang="de-DE" sz="2400" dirty="0" smtClean="0"/>
              <a:t> verfolgt,</a:t>
            </a:r>
            <a:br>
              <a:rPr lang="de-DE" sz="2400" dirty="0" smtClean="0"/>
            </a:br>
            <a:r>
              <a:rPr lang="de-DE" sz="2400" dirty="0" smtClean="0"/>
              <a:t>verhaftet, gefoltert, missbraucht und ihre Dörfer zerstört. Viel </a:t>
            </a:r>
            <a:r>
              <a:rPr lang="de-DE" sz="2400" dirty="0" err="1" smtClean="0"/>
              <a:t>ethn</a:t>
            </a:r>
            <a:r>
              <a:rPr lang="de-DE" sz="2400" dirty="0" smtClean="0"/>
              <a:t>. </a:t>
            </a:r>
            <a:br>
              <a:rPr lang="de-DE" sz="2400" dirty="0" smtClean="0"/>
            </a:br>
            <a:r>
              <a:rPr lang="de-DE" sz="2400" dirty="0" smtClean="0"/>
              <a:t>Hass und </a:t>
            </a:r>
            <a:r>
              <a:rPr lang="de-DE" sz="2400" dirty="0" err="1" smtClean="0"/>
              <a:t>polit</a:t>
            </a:r>
            <a:r>
              <a:rPr lang="de-DE" sz="2400" dirty="0" smtClean="0"/>
              <a:t>. Entzweiung muss im Licht Jesu‘ überwunden werden.</a:t>
            </a:r>
            <a:r>
              <a:rPr lang="de-DE" sz="2400" dirty="0" smtClean="0"/>
              <a:t> 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Das Regime versuchte den christl. Glauben auszurotten und doch</a:t>
            </a:r>
            <a:br>
              <a:rPr lang="de-DE" sz="2400" dirty="0" smtClean="0"/>
            </a:br>
            <a:r>
              <a:rPr lang="de-DE" sz="2400" dirty="0" smtClean="0"/>
              <a:t>verbreitete er sich weiter. Die Gemeinde entwickelte einen sehr starken Glauben dadurch.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Frühe Gemeinden wurden traditionell und sehen sich jungen, erneuerten Gemeinden gegenüber. HIV und </a:t>
            </a:r>
            <a:r>
              <a:rPr lang="de-DE" sz="2400" dirty="0" err="1" smtClean="0"/>
              <a:t>Drogenmnissbrauch</a:t>
            </a:r>
            <a:r>
              <a:rPr lang="de-DE" sz="2400" dirty="0" smtClean="0"/>
              <a:t> bieten Möglichkeiten Jesu‘ Mitgefühl vorzuleben.</a:t>
            </a:r>
            <a:br>
              <a:rPr lang="de-DE" sz="2400" dirty="0" smtClean="0"/>
            </a:br>
            <a:r>
              <a:rPr lang="de-DE" sz="2400" dirty="0" smtClean="0"/>
              <a:t>Über 750.000 Kinder leben gefährdet. Einige Burmesen dienen Gott bereits interkulturell. Betet für ihre Bereitschaft ins Landesinnere zu gehen und nicht nur in den Städten zu bleiben.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meisten Christen kämpften als Minderheiten gegen die Militärjunta und sind heute uneinig untereinander und </a:t>
            </a:r>
            <a:r>
              <a:rPr lang="de-DE" sz="2400" dirty="0" err="1" smtClean="0"/>
              <a:t>unversöhnt</a:t>
            </a:r>
            <a:r>
              <a:rPr lang="de-DE" sz="2400" dirty="0" smtClean="0"/>
              <a:t>. Der Konflikt zieht sich durch die Volksgruppen</a:t>
            </a:r>
            <a:r>
              <a:rPr lang="de-DE" sz="2400" dirty="0" smtClean="0"/>
              <a:t>.</a:t>
            </a:r>
            <a:r>
              <a:rPr lang="de-DE" sz="1100" dirty="0" smtClean="0"/>
              <a:t/>
            </a:r>
            <a:br>
              <a:rPr lang="de-DE" sz="1100" dirty="0" smtClean="0"/>
            </a:br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Viele Kinder erhalten Erziehung in Buddhismus und Schamanismus was zu Furcht führt. Der Gemeinde fehlt Verständnis für Buddhismus. Tausende </a:t>
            </a:r>
            <a:r>
              <a:rPr lang="de-DE" sz="2400" dirty="0" err="1" smtClean="0"/>
              <a:t>buddh</a:t>
            </a:r>
            <a:r>
              <a:rPr lang="de-DE" sz="2400" dirty="0" smtClean="0"/>
              <a:t>. Mönche kamen zum Glauben.</a:t>
            </a:r>
            <a:r>
              <a:rPr lang="de-DE" sz="900" dirty="0" smtClean="0"/>
              <a:t/>
            </a:r>
            <a:br>
              <a:rPr lang="de-DE" sz="900" dirty="0" smtClean="0"/>
            </a:br>
            <a:endParaRPr lang="de-DE" sz="9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</a:t>
            </a:r>
            <a:r>
              <a:rPr lang="de-DE" sz="2400" dirty="0"/>
              <a:t>für die </a:t>
            </a:r>
            <a:r>
              <a:rPr lang="de-DE" sz="2400" dirty="0" smtClean="0"/>
              <a:t>Unerreichten: Burmesen (stark </a:t>
            </a:r>
            <a:r>
              <a:rPr lang="de-DE" sz="2400" dirty="0" err="1" smtClean="0"/>
              <a:t>buddh</a:t>
            </a:r>
            <a:r>
              <a:rPr lang="de-DE" sz="2400" dirty="0" smtClean="0"/>
              <a:t>.), Shan (leidende </a:t>
            </a:r>
            <a:r>
              <a:rPr lang="de-DE" sz="2400" dirty="0" err="1" smtClean="0"/>
              <a:t>buddh</a:t>
            </a:r>
            <a:r>
              <a:rPr lang="de-DE" sz="2400" dirty="0" smtClean="0"/>
              <a:t>. Minderheit), </a:t>
            </a:r>
            <a:r>
              <a:rPr lang="de-DE" sz="2400" dirty="0" err="1" smtClean="0"/>
              <a:t>Rohingya</a:t>
            </a:r>
            <a:r>
              <a:rPr lang="de-DE" sz="2400" dirty="0" smtClean="0"/>
              <a:t> (verfolgte </a:t>
            </a:r>
            <a:r>
              <a:rPr lang="de-DE" sz="2400" dirty="0" err="1" smtClean="0"/>
              <a:t>musl</a:t>
            </a:r>
            <a:r>
              <a:rPr lang="de-DE" sz="2400" dirty="0" smtClean="0"/>
              <a:t>. Minderheit), Chinesen und Flüchtlinge der Region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6F5"/>
              </a:clrFrom>
              <a:clrTo>
                <a:srgbClr val="FFF6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3" y="4779687"/>
            <a:ext cx="1486807" cy="10045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20" y="2676525"/>
            <a:ext cx="716830" cy="716830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9" name="Textfeld 18"/>
          <p:cNvSpPr txBox="1"/>
          <p:nvPr/>
        </p:nvSpPr>
        <p:spPr>
          <a:xfrm>
            <a:off x="2184046" y="2967954"/>
            <a:ext cx="17130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8800" b="1" dirty="0" smtClean="0">
                <a:ln w="0"/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ေ</a:t>
            </a:r>
            <a:endParaRPr lang="de-DE" sz="8800" b="1" dirty="0">
              <a:ln w="0"/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815430" y="2946180"/>
            <a:ext cx="8571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8800" b="1" dirty="0" smtClean="0">
                <a:ln w="0"/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က</a:t>
            </a:r>
            <a:r>
              <a:rPr lang="my-MM" sz="8800" b="1" dirty="0">
                <a:ln w="0"/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်းဇူးတန္ပါတယ္</a:t>
            </a:r>
            <a:r>
              <a:rPr lang="my-MM" sz="8800" b="1" dirty="0" smtClean="0">
                <a:ln w="0"/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။</a:t>
            </a:r>
            <a:r>
              <a:rPr lang="de-DE" sz="8800" b="1" dirty="0" smtClean="0">
                <a:ln w="0"/>
                <a:blipFill>
                  <a:blip r:embed="rId6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6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57425" y="4031444"/>
            <a:ext cx="848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[Burmesisch „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cè-zù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tin-ba-deh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“: 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15160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</Words>
  <Application>Microsoft Office PowerPoint</Application>
  <PresentationFormat>Breitbild</PresentationFormat>
  <Paragraphs>20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Agency FB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91</cp:revision>
  <dcterms:created xsi:type="dcterms:W3CDTF">2016-02-22T17:16:01Z</dcterms:created>
  <dcterms:modified xsi:type="dcterms:W3CDTF">2016-11-21T11:04:17Z</dcterms:modified>
</cp:coreProperties>
</file>