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41" d="100"/>
          <a:sy n="41" d="100"/>
        </p:scale>
        <p:origin x="36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Kirgisistan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0" y="4910224"/>
            <a:ext cx="1374599" cy="83335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feld 5"/>
          <p:cNvSpPr txBox="1"/>
          <p:nvPr/>
        </p:nvSpPr>
        <p:spPr>
          <a:xfrm>
            <a:off x="3657600" y="4864834"/>
            <a:ext cx="8151845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5,5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dirty="0" smtClean="0"/>
              <a:t>Islam: 89% </a:t>
            </a:r>
            <a:r>
              <a:rPr lang="de-DE" sz="2400" dirty="0" smtClean="0"/>
              <a:t>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5,3% (0,7% </a:t>
            </a:r>
            <a:r>
              <a:rPr lang="de-DE" sz="2400" dirty="0" smtClean="0"/>
              <a:t>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</a:t>
            </a:r>
            <a:r>
              <a:rPr lang="de-DE" sz="2400" dirty="0" smtClean="0"/>
              <a:t>47</a:t>
            </a:r>
            <a:r>
              <a:rPr lang="de-DE" sz="2400" dirty="0" smtClean="0"/>
              <a:t> </a:t>
            </a:r>
            <a:r>
              <a:rPr lang="de-DE" sz="2400" dirty="0" smtClean="0"/>
              <a:t>davon </a:t>
            </a:r>
            <a:r>
              <a:rPr lang="de-DE" sz="2400" dirty="0" smtClean="0"/>
              <a:t>57% unerreicht</a:t>
            </a:r>
          </a:p>
          <a:p>
            <a:r>
              <a:rPr lang="de-DE" sz="2400" i="1" dirty="0" smtClean="0">
                <a:sym typeface="Wingdings" panose="05000000000000000000" pitchFamily="2" charset="2"/>
              </a:rPr>
              <a:t> Zentralasiens erste </a:t>
            </a:r>
            <a:r>
              <a:rPr lang="de-DE" sz="2400" i="1" dirty="0" err="1" smtClean="0">
                <a:sym typeface="Wingdings" panose="05000000000000000000" pitchFamily="2" charset="2"/>
              </a:rPr>
              <a:t>parlament</a:t>
            </a:r>
            <a:r>
              <a:rPr lang="de-DE" sz="2400" i="1" dirty="0" smtClean="0">
                <a:sym typeface="Wingdings" panose="05000000000000000000" pitchFamily="2" charset="2"/>
              </a:rPr>
              <a:t>. Demokratie (2010)</a:t>
            </a:r>
            <a:endParaRPr lang="de-DE" sz="2400" i="1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01" y="2036400"/>
            <a:ext cx="338500" cy="33850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15" y="-93201"/>
            <a:ext cx="3095323" cy="21847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feld 4"/>
          <p:cNvSpPr txBox="1"/>
          <p:nvPr/>
        </p:nvSpPr>
        <p:spPr>
          <a:xfrm>
            <a:off x="101724" y="28841"/>
            <a:ext cx="1225475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Besonders der Kommunismus konnten den Nöten von Alkoholismus,</a:t>
            </a:r>
            <a:br>
              <a:rPr lang="de-DE" sz="2400" dirty="0" smtClean="0"/>
            </a:br>
            <a:r>
              <a:rPr lang="de-DE" sz="2400" dirty="0" smtClean="0"/>
              <a:t>Drogenhandel, Glücksspiel und Prostitution nicht begegnen. Heute</a:t>
            </a:r>
            <a:br>
              <a:rPr lang="de-DE" sz="2400" dirty="0" smtClean="0"/>
            </a:br>
            <a:r>
              <a:rPr lang="de-DE" sz="2400" dirty="0" smtClean="0"/>
              <a:t>leiden gerade Arme, Alte und Bedürftige darunter. </a:t>
            </a:r>
            <a:r>
              <a:rPr lang="de-DE" sz="2400" dirty="0" smtClean="0"/>
              <a:t>Auf dem Land</a:t>
            </a:r>
            <a:br>
              <a:rPr lang="de-DE" sz="2400" dirty="0" smtClean="0"/>
            </a:br>
            <a:r>
              <a:rPr lang="de-DE" sz="2400" dirty="0" smtClean="0"/>
              <a:t>wird dies durch zunehmende Verstädterung noch schwieriger.</a:t>
            </a:r>
            <a:br>
              <a:rPr lang="de-DE" sz="2400" dirty="0" smtClean="0"/>
            </a:br>
            <a:r>
              <a:rPr lang="de-DE" sz="2400" dirty="0" smtClean="0"/>
              <a:t>Betet, dass die einheimische Gemeinde sich diesen Dingen annimmt</a:t>
            </a:r>
            <a:r>
              <a:rPr lang="de-DE" sz="2400" dirty="0" smtClean="0"/>
              <a:t>.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</a:t>
            </a:r>
            <a:r>
              <a:rPr lang="de-DE" sz="2400" dirty="0" smtClean="0"/>
              <a:t>große Mehrheit ist kulturell muslimisch, doch stark von Ahnenverehrung geprägt. Schamanen und Okkultismus haben großen Einfluss – ebenso muslimische. Missionare aus dem Ausland. Bittet Gott Mitarbeiter zu senden, die Jesu Kraft und Liebe demonstrieren.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Bis 1990 (Fall der UdSSR) durften nur Nichtkirgisen erreicht werden, doch heute besteht die Gemeinde Großteils aus Kirgisen. Seit 1990 haben sich die Gemeinden auf 300 versechsfacht!</a:t>
            </a:r>
            <a:br>
              <a:rPr lang="de-DE" sz="2400" dirty="0" smtClean="0"/>
            </a:br>
            <a:r>
              <a:rPr lang="de-DE" sz="2400" dirty="0" smtClean="0"/>
              <a:t>Die Gemeinden werden mutig geleitet und Gottesdienste werden kirgisisch gestaltet.</a:t>
            </a:r>
            <a:br>
              <a:rPr lang="de-DE" sz="2400" dirty="0" smtClean="0"/>
            </a:br>
            <a:r>
              <a:rPr lang="de-DE" sz="2400" dirty="0" smtClean="0"/>
              <a:t>Betet für Einheit unter den Gemeinden, Denominationen und Ethnien.</a:t>
            </a: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Unerreichten, die meist in abgelegenen Gebieten leben und große Not leiden: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Nomadische Kirgisen: Leben </a:t>
            </a:r>
            <a:r>
              <a:rPr lang="de-DE" sz="2400" dirty="0" err="1" smtClean="0"/>
              <a:t>tradit</a:t>
            </a:r>
            <a:r>
              <a:rPr lang="de-DE" sz="2400" dirty="0" smtClean="0"/>
              <a:t>. </a:t>
            </a:r>
            <a:r>
              <a:rPr lang="de-DE" sz="2400" dirty="0" smtClean="0"/>
              <a:t>in isolierten Dörfern und sind kaum erreicht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Fergana-Tal: </a:t>
            </a:r>
            <a:r>
              <a:rPr lang="de-DE" sz="2400" dirty="0" err="1" smtClean="0"/>
              <a:t>Tadschik</a:t>
            </a:r>
            <a:r>
              <a:rPr lang="de-DE" sz="2400" dirty="0" smtClean="0"/>
              <a:t>. und </a:t>
            </a:r>
            <a:r>
              <a:rPr lang="de-DE" sz="2400" dirty="0" err="1"/>
              <a:t>u</a:t>
            </a:r>
            <a:r>
              <a:rPr lang="de-DE" sz="2400" dirty="0" err="1" smtClean="0"/>
              <a:t>sbek</a:t>
            </a:r>
            <a:r>
              <a:rPr lang="de-DE" sz="2400" dirty="0" smtClean="0"/>
              <a:t>. Minderheiten leben unerreicht einen strikten Islam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</a:t>
            </a:r>
            <a:r>
              <a:rPr lang="de-DE" sz="2400" dirty="0" err="1" smtClean="0"/>
              <a:t>Dungan</a:t>
            </a:r>
            <a:r>
              <a:rPr lang="de-DE" sz="2400" dirty="0" smtClean="0"/>
              <a:t>: Chinesisch-Muslimische Flüchtlinge. 2000 begann große Arbeit unter ihnen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Viele Minderheitenethnien: Tataren, </a:t>
            </a:r>
            <a:r>
              <a:rPr lang="de-DE" sz="2400" dirty="0" err="1" smtClean="0"/>
              <a:t>Uiguren</a:t>
            </a:r>
            <a:r>
              <a:rPr lang="de-DE" sz="2400" dirty="0" smtClean="0"/>
              <a:t>, Juden, etc. größtenteils isoliert/unerreicht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257425" y="3357630"/>
            <a:ext cx="805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[Kirgisisch „Chong 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rakhmat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505200" y="2329925"/>
            <a:ext cx="7911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Чоң рахмат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0" y="4910224"/>
            <a:ext cx="1374599" cy="8333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01" y="2036400"/>
            <a:ext cx="338500" cy="33850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15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</Words>
  <Application>Microsoft Office PowerPoint</Application>
  <PresentationFormat>Breitbild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90</cp:revision>
  <dcterms:created xsi:type="dcterms:W3CDTF">2016-02-22T17:16:01Z</dcterms:created>
  <dcterms:modified xsi:type="dcterms:W3CDTF">2016-12-07T10:55:19Z</dcterms:modified>
</cp:coreProperties>
</file>