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53" d="100"/>
          <a:sy n="53" d="100"/>
        </p:scale>
        <p:origin x="66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36533" y="4912641"/>
            <a:ext cx="7327162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6,5 </a:t>
            </a:r>
            <a:r>
              <a:rPr lang="de-DE" sz="2400" dirty="0" smtClean="0"/>
              <a:t>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Islam: </a:t>
            </a:r>
            <a:r>
              <a:rPr lang="de-DE" sz="2400" dirty="0" smtClean="0"/>
              <a:t>96% </a:t>
            </a:r>
            <a:r>
              <a:rPr lang="de-DE" sz="2400" dirty="0" smtClean="0"/>
              <a:t>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2,2% </a:t>
            </a:r>
            <a:r>
              <a:rPr lang="de-DE" sz="2400" dirty="0" smtClean="0"/>
              <a:t>(</a:t>
            </a:r>
            <a:r>
              <a:rPr lang="de-DE" sz="2400" dirty="0" smtClean="0"/>
              <a:t>0,3% </a:t>
            </a:r>
            <a:r>
              <a:rPr lang="de-DE" sz="2400" dirty="0" smtClean="0"/>
              <a:t>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</a:t>
            </a:r>
            <a:r>
              <a:rPr lang="de-DE" sz="2400" dirty="0" smtClean="0"/>
              <a:t>21 </a:t>
            </a:r>
            <a:r>
              <a:rPr lang="de-DE" sz="2400" dirty="0" smtClean="0"/>
              <a:t>davon </a:t>
            </a:r>
            <a:r>
              <a:rPr lang="de-DE" sz="2400" dirty="0" smtClean="0"/>
              <a:t>67% </a:t>
            </a:r>
            <a:r>
              <a:rPr lang="de-DE" sz="2400" dirty="0" smtClean="0"/>
              <a:t>unerreicht</a:t>
            </a:r>
            <a:br>
              <a:rPr lang="de-DE" sz="2400" dirty="0" smtClean="0"/>
            </a:br>
            <a:r>
              <a:rPr lang="de-DE" sz="2400" i="1" dirty="0" smtClean="0">
                <a:sym typeface="Wingdings" panose="05000000000000000000" pitchFamily="2" charset="2"/>
              </a:rPr>
              <a:t>  </a:t>
            </a:r>
            <a:r>
              <a:rPr lang="de-DE" sz="2400" i="1" dirty="0" smtClean="0">
                <a:sym typeface="Wingdings" panose="05000000000000000000" pitchFamily="2" charset="2"/>
              </a:rPr>
              <a:t>Ein stabiles Land in einer unstabilen Region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732572" y="1514818"/>
            <a:ext cx="60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40245" y="2361204"/>
            <a:ext cx="2428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Jordanien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0" y="2539663"/>
            <a:ext cx="120913" cy="12091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0FEEF"/>
              </a:clrFrom>
              <a:clrTo>
                <a:srgbClr val="F0F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4949353"/>
            <a:ext cx="1523309" cy="7665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48" y="-38089"/>
            <a:ext cx="2727835" cy="19253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99179"/>
            <a:ext cx="1225475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König </a:t>
            </a:r>
            <a:r>
              <a:rPr lang="de-DE" sz="2400" dirty="0" err="1" smtClean="0"/>
              <a:t>Abdullah‘s</a:t>
            </a:r>
            <a:r>
              <a:rPr lang="de-DE" sz="2400" dirty="0" smtClean="0"/>
              <a:t> Regierungszeit begann vielversprechend, doch die</a:t>
            </a:r>
            <a:br>
              <a:rPr lang="de-DE" sz="2400" dirty="0" smtClean="0"/>
            </a:br>
            <a:r>
              <a:rPr lang="de-DE" sz="2400" dirty="0" smtClean="0"/>
              <a:t>Kriege in </a:t>
            </a:r>
            <a:r>
              <a:rPr lang="de-DE" sz="2400" dirty="0" err="1" smtClean="0"/>
              <a:t>Siren</a:t>
            </a:r>
            <a:r>
              <a:rPr lang="de-DE" sz="2400" dirty="0" smtClean="0"/>
              <a:t> und Irak bringen große Herausforderungen. 1 </a:t>
            </a:r>
            <a:r>
              <a:rPr lang="de-DE" sz="2400" dirty="0" err="1" smtClean="0"/>
              <a:t>Mio</a:t>
            </a:r>
            <a:r>
              <a:rPr lang="de-DE" sz="2400" dirty="0" smtClean="0"/>
              <a:t> </a:t>
            </a:r>
            <a:r>
              <a:rPr lang="de-DE" sz="2400" dirty="0" err="1" smtClean="0"/>
              <a:t>Flücht</a:t>
            </a:r>
            <a:r>
              <a:rPr lang="de-DE" sz="2400" dirty="0" smtClean="0"/>
              <a:t>-</a:t>
            </a:r>
            <a:br>
              <a:rPr lang="de-DE" sz="2400" dirty="0" smtClean="0"/>
            </a:br>
            <a:r>
              <a:rPr lang="de-DE" sz="2400" dirty="0" err="1" smtClean="0"/>
              <a:t>linge</a:t>
            </a:r>
            <a:r>
              <a:rPr lang="de-DE" sz="2400" dirty="0" smtClean="0"/>
              <a:t> kamen ins Land und </a:t>
            </a:r>
            <a:r>
              <a:rPr lang="de-DE" sz="2400" dirty="0" err="1" smtClean="0"/>
              <a:t>musl</a:t>
            </a:r>
            <a:r>
              <a:rPr lang="de-DE" sz="2400" dirty="0" smtClean="0"/>
              <a:t>. Extremismus brachte Anschläge.</a:t>
            </a:r>
            <a:br>
              <a:rPr lang="de-DE" sz="2400" dirty="0" smtClean="0"/>
            </a:br>
            <a:r>
              <a:rPr lang="de-DE" sz="2400" dirty="0" smtClean="0"/>
              <a:t>Jordanien dient als regionales Zentrum für christl. Aktivitäten. Würde</a:t>
            </a:r>
            <a:br>
              <a:rPr lang="de-DE" sz="2400" dirty="0" smtClean="0"/>
            </a:br>
            <a:r>
              <a:rPr lang="de-DE" sz="2400" dirty="0" smtClean="0"/>
              <a:t>der Frieden im Land kippen, wäre viel christl. Arbeit im gesamten</a:t>
            </a:r>
            <a:br>
              <a:rPr lang="de-DE" sz="2400" dirty="0" smtClean="0"/>
            </a:br>
            <a:r>
              <a:rPr lang="de-DE" sz="2400" dirty="0" smtClean="0"/>
              <a:t>Mittleren Osten in Gefahr.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Von 1995-2010 verdoppelte sich die evangelikale Gemeinde und viele Christen sind in Gesellschaft, Politik und Wirtschaft einflussreich vertreten. Zunehmend kommen Muslime zum Glauben. Betet für größere Kooperation der Gemeinden und Gläubigen.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große Mehrheit der Bevölkerung, die weiter </a:t>
            </a:r>
            <a:r>
              <a:rPr lang="de-DE" sz="2400" dirty="0"/>
              <a:t>unerreicht </a:t>
            </a:r>
            <a:r>
              <a:rPr lang="de-DE" sz="2400" dirty="0" smtClean="0"/>
              <a:t>ist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Palästinenser (Mehrheit </a:t>
            </a:r>
            <a:r>
              <a:rPr lang="de-DE" sz="2400" dirty="0" err="1" smtClean="0"/>
              <a:t>d.Bev</a:t>
            </a:r>
            <a:r>
              <a:rPr lang="de-DE" sz="2400" dirty="0" smtClean="0"/>
              <a:t>.): Auch Folgegenerationen sind weiter verbittert und frustriert. Jordaniens Königin ist Palästinenserin.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Irakische Flüchtlinge: Einheimische Gemeinden und </a:t>
            </a:r>
            <a:r>
              <a:rPr lang="de-DE" sz="2400" dirty="0" err="1" smtClean="0"/>
              <a:t>internat</a:t>
            </a:r>
            <a:r>
              <a:rPr lang="de-DE" sz="2400" dirty="0" smtClean="0"/>
              <a:t>. Missionswerke versuchen</a:t>
            </a:r>
            <a:br>
              <a:rPr lang="de-DE" sz="2400" dirty="0" smtClean="0"/>
            </a:br>
            <a:r>
              <a:rPr lang="de-DE" sz="2400" dirty="0" smtClean="0"/>
              <a:t>sie zu erreichen. Betet für Erlaubnis in den Lagern Bildungsangebote durchzuführen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Beduinen: besonders die sesshaften, aber nicht die nomadischen werden erreicht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Dom. </a:t>
            </a:r>
            <a:r>
              <a:rPr lang="de-DE" sz="2400" dirty="0" err="1" smtClean="0"/>
              <a:t>Gypsies</a:t>
            </a:r>
            <a:r>
              <a:rPr lang="de-DE" sz="2400" dirty="0" smtClean="0"/>
              <a:t>: Sie sind eine verborgene, verarmte und ausgeschlossene Volksgruppe. Betet für die Audioübersetzung der Bibel und Dienste, die sie ganzheitlich erreichen!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386667" y="4139310"/>
            <a:ext cx="716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[Arabisch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shukran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34941" y="3141873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88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شكرا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0" y="2539663"/>
            <a:ext cx="120913" cy="12091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0FEEF"/>
              </a:clrFrom>
              <a:clrTo>
                <a:srgbClr val="F0F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4949353"/>
            <a:ext cx="1523309" cy="7665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</Words>
  <Application>Microsoft Office PowerPoint</Application>
  <PresentationFormat>Breitbild</PresentationFormat>
  <Paragraphs>19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104</cp:revision>
  <dcterms:created xsi:type="dcterms:W3CDTF">2016-02-22T17:16:01Z</dcterms:created>
  <dcterms:modified xsi:type="dcterms:W3CDTF">2016-12-07T10:31:06Z</dcterms:modified>
</cp:coreProperties>
</file>