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54013" y="5200502"/>
            <a:ext cx="7309682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7,2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Juden: 75,4%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2% (0,4%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53 davon 75% 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172159" y="1222950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779832" y="2069336"/>
            <a:ext cx="242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Israel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1" y="2507192"/>
            <a:ext cx="152240" cy="15224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7" y="4749089"/>
            <a:ext cx="1477736" cy="10697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1" y="-40413"/>
            <a:ext cx="2739731" cy="19300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Interesse am Evangelium ist stark gestiegen. Über 12.000 Juden </a:t>
            </a:r>
            <a:r>
              <a:rPr lang="de-DE" sz="2400" dirty="0" err="1" smtClean="0"/>
              <a:t>erken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err="1" smtClean="0"/>
              <a:t>nen</a:t>
            </a:r>
            <a:r>
              <a:rPr lang="de-DE" sz="2400" dirty="0" smtClean="0"/>
              <a:t> Jesus als Messias an. Die Verfolgung wächst.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christl. Gemeinde im Land ist sehr gespalten und teilt sich in Sprach-</a:t>
            </a:r>
            <a:br>
              <a:rPr lang="de-DE" sz="2400" dirty="0" smtClean="0"/>
            </a:br>
            <a:r>
              <a:rPr lang="de-DE" sz="2400" dirty="0" smtClean="0"/>
              <a:t>gruppen (Arab., Hebr., Russ., </a:t>
            </a:r>
            <a:r>
              <a:rPr lang="de-DE" sz="2400" dirty="0" err="1" smtClean="0"/>
              <a:t>Amhar</a:t>
            </a:r>
            <a:r>
              <a:rPr lang="de-DE" sz="2400" dirty="0" smtClean="0"/>
              <a:t>., u.a.) auf, die Einheit benötigen.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Israeliten und Araber liegen im Streit über das Land. Das </a:t>
            </a:r>
            <a:r>
              <a:rPr lang="de-DE" sz="2400" dirty="0" err="1" smtClean="0"/>
              <a:t>paläst</a:t>
            </a:r>
            <a:r>
              <a:rPr lang="de-DE" sz="2400" dirty="0" smtClean="0"/>
              <a:t>. Bevölkerungswachstum, Hisbollah, Al Kaida und der Iran sind große Herausforderungen.</a:t>
            </a:r>
            <a:br>
              <a:rPr lang="de-DE" sz="2400" dirty="0" smtClean="0"/>
            </a:br>
            <a:r>
              <a:rPr lang="de-DE" sz="2400" dirty="0" smtClean="0"/>
              <a:t>Währenddessen verändern sich die Beziehungen der </a:t>
            </a:r>
            <a:r>
              <a:rPr lang="de-DE" sz="2400" dirty="0" err="1" smtClean="0"/>
              <a:t>messian</a:t>
            </a:r>
            <a:r>
              <a:rPr lang="de-DE" sz="2400" dirty="0" smtClean="0"/>
              <a:t>. Juden und der arab. Christen zum Positiven. Betet, dass dies entgegen allem Widerstand zur Versöhnung führen wird.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Muslime bemühen sich Ghana für den Islam zu gewinnen. Besonders durch Immigration, Geburten und Eheschließungen sind sie auf dem Vormarsch. Die meisten Muslime leben heute im Süden – einer traditionellen nichtmuslimischen Gegend des Landes </a:t>
            </a:r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/>
              <a:t>die Unerreichten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Ultraorthodoxen: 10% d. Bev. doch </a:t>
            </a:r>
            <a:r>
              <a:rPr lang="de-DE" sz="2400" dirty="0" err="1" smtClean="0"/>
              <a:t>relig</a:t>
            </a:r>
            <a:r>
              <a:rPr lang="de-DE" sz="2400" dirty="0" smtClean="0"/>
              <a:t>./</a:t>
            </a:r>
            <a:r>
              <a:rPr lang="de-DE" sz="2400" dirty="0" err="1" smtClean="0"/>
              <a:t>polit</a:t>
            </a:r>
            <a:r>
              <a:rPr lang="de-DE" sz="2400" dirty="0" smtClean="0"/>
              <a:t>. einflussreiche „Gesetzeslehrer“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Äthiop</a:t>
            </a:r>
            <a:r>
              <a:rPr lang="de-DE" sz="2400" dirty="0" smtClean="0"/>
              <a:t>. Juden: Sie kamen als Migranten und stellen heute die verarmte Unterschicht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Araber: 90% Muslime, doch auch größte christl. Gemeinde im Heiligen Land. Sie erleben Verfolgung von Juden und Muslime. Die intern. Staatengemeinschaft ‚übersieht‘ sie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481998" y="2689564"/>
            <a:ext cx="39225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תודה</a:t>
            </a:r>
            <a:endParaRPr lang="de-DE" sz="115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82043" y="4139310"/>
            <a:ext cx="726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Hebräisch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1" y="2507192"/>
            <a:ext cx="152240" cy="15224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7" y="4749089"/>
            <a:ext cx="1477736" cy="10697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Breitbild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92</cp:revision>
  <dcterms:created xsi:type="dcterms:W3CDTF">2016-02-22T17:16:01Z</dcterms:created>
  <dcterms:modified xsi:type="dcterms:W3CDTF">2016-12-07T09:50:37Z</dcterms:modified>
</cp:coreProperties>
</file>