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7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2898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Indonesien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2" y="4812059"/>
            <a:ext cx="1399912" cy="94960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feld 5"/>
          <p:cNvSpPr txBox="1"/>
          <p:nvPr/>
        </p:nvSpPr>
        <p:spPr>
          <a:xfrm>
            <a:off x="4627984" y="5286862"/>
            <a:ext cx="7181461" cy="1223546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232,5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Islam: 80%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16% (5,6%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784 davon 26% unerreicht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2981232"/>
            <a:ext cx="1485900" cy="1759637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915" y="-95838"/>
            <a:ext cx="3095323" cy="219003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feld 4"/>
          <p:cNvSpPr txBox="1"/>
          <p:nvPr/>
        </p:nvSpPr>
        <p:spPr>
          <a:xfrm>
            <a:off x="101724" y="99179"/>
            <a:ext cx="12254753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/>
              <a:t>Seit über 50 Jahren wachsen die Gemeinden trotz Verfolgung </a:t>
            </a:r>
            <a:r>
              <a:rPr lang="de-DE" sz="2400" dirty="0" smtClean="0"/>
              <a:t>weiter.</a:t>
            </a:r>
            <a:br>
              <a:rPr lang="de-DE" sz="2400" dirty="0" smtClean="0"/>
            </a:br>
            <a:r>
              <a:rPr lang="de-DE" sz="2400" dirty="0" smtClean="0"/>
              <a:t>Demokratie und Religionsfreiheit erlauben Stabilität u. Bekenntnis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Viele Menschen werden durch Katastrophen oder Überbevölkerung</a:t>
            </a:r>
            <a:br>
              <a:rPr lang="de-DE" sz="2400" dirty="0" smtClean="0"/>
            </a:br>
            <a:r>
              <a:rPr lang="de-DE" sz="2400" dirty="0" smtClean="0"/>
              <a:t>umgesiedelt. Auch in gewalttätigen Nachbarschaften und unter</a:t>
            </a:r>
            <a:br>
              <a:rPr lang="de-DE" sz="2400" dirty="0" smtClean="0"/>
            </a:br>
            <a:r>
              <a:rPr lang="de-DE" sz="2400" dirty="0" smtClean="0"/>
              <a:t>Migranten bieten sich Christen Möglichkeiten zum Dienen.</a:t>
            </a:r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Okkulte </a:t>
            </a:r>
            <a:r>
              <a:rPr lang="de-DE" sz="2400" dirty="0" smtClean="0"/>
              <a:t>Mächte und </a:t>
            </a:r>
            <a:r>
              <a:rPr lang="de-DE" sz="2400" dirty="0" err="1" smtClean="0"/>
              <a:t>musl</a:t>
            </a:r>
            <a:r>
              <a:rPr lang="de-DE" sz="2400" dirty="0" smtClean="0"/>
              <a:t>. Gruppierungen fordern die Gemeinden heraus. Die Regierung erwartet eine Zugehörigkeit zu den 6 großen Religionen – eine Chance für das Evangelium!</a:t>
            </a:r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Gewaltbereiter Islamismus nimmt zu. Betet für ein lebendiges Zeugnis der Christen als </a:t>
            </a:r>
            <a:r>
              <a:rPr lang="de-DE" sz="2400" dirty="0" err="1" smtClean="0"/>
              <a:t>Antw</a:t>
            </a:r>
            <a:r>
              <a:rPr lang="de-DE" sz="2400" dirty="0" smtClean="0"/>
              <a:t>.</a:t>
            </a:r>
            <a:r>
              <a:rPr lang="de-DE" sz="1200" dirty="0" smtClean="0"/>
              <a:t/>
            </a:r>
            <a:br>
              <a:rPr lang="de-DE" sz="1200" dirty="0" smtClean="0"/>
            </a:br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Gemeinde benötigt festeren Glauben, reifere Leiter, aktive Jüngerschaft und ein Verständnis im Umgang mit Gläubigen muslimischen Hintergrunds</a:t>
            </a:r>
            <a:r>
              <a:rPr lang="de-DE" sz="1100" dirty="0" smtClean="0"/>
              <a:t/>
            </a:r>
            <a:br>
              <a:rPr lang="de-DE" sz="1100" dirty="0" smtClean="0"/>
            </a:br>
            <a:endParaRPr lang="de-DE" sz="1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Vision </a:t>
            </a:r>
            <a:r>
              <a:rPr lang="de-DE" sz="2400" dirty="0" smtClean="0"/>
              <a:t>er Evangelisation vereint die Gemeinden. </a:t>
            </a:r>
            <a:r>
              <a:rPr lang="de-DE" sz="2400" dirty="0" smtClean="0"/>
              <a:t>Missionare </a:t>
            </a:r>
            <a:r>
              <a:rPr lang="de-DE" sz="2400" dirty="0" smtClean="0"/>
              <a:t>werden </a:t>
            </a:r>
            <a:r>
              <a:rPr lang="de-DE" sz="2400" dirty="0" err="1" smtClean="0"/>
              <a:t>ausgesant</a:t>
            </a:r>
            <a:r>
              <a:rPr lang="de-DE" sz="2400" dirty="0" smtClean="0"/>
              <a:t>. </a:t>
            </a:r>
            <a:r>
              <a:rPr lang="de-DE" sz="2400" dirty="0" smtClean="0"/>
              <a:t>Betet für ein sichtbares Zeugnis unter 100 </a:t>
            </a:r>
            <a:r>
              <a:rPr lang="de-DE" sz="2400" dirty="0" err="1" smtClean="0"/>
              <a:t>Mio</a:t>
            </a:r>
            <a:r>
              <a:rPr lang="de-DE" sz="2400" dirty="0" smtClean="0"/>
              <a:t> Unerreichten, eine Gemeinde in jedem Dorf (45.000 ohne Gemeinde), ein </a:t>
            </a:r>
            <a:r>
              <a:rPr lang="de-DE" sz="2400" dirty="0" err="1" smtClean="0"/>
              <a:t>indones</a:t>
            </a:r>
            <a:r>
              <a:rPr lang="de-DE" sz="2400" dirty="0" smtClean="0"/>
              <a:t>. Gebetsnetzwerk in </a:t>
            </a:r>
            <a:r>
              <a:rPr lang="de-DE" sz="2400" dirty="0" smtClean="0"/>
              <a:t>450.  </a:t>
            </a:r>
            <a:r>
              <a:rPr lang="de-DE" sz="2400" dirty="0" smtClean="0"/>
              <a:t>Städten, die 3.000 </a:t>
            </a:r>
            <a:r>
              <a:rPr lang="de-DE" sz="2400" dirty="0" err="1" smtClean="0"/>
              <a:t>indones</a:t>
            </a:r>
            <a:r>
              <a:rPr lang="de-DE" sz="2400" dirty="0" smtClean="0"/>
              <a:t>. Langzeitmissionare und die Bibelübersetzung (150 im Prozess, 414 fehlen noch)</a:t>
            </a:r>
            <a:r>
              <a:rPr lang="de-DE" sz="1100" dirty="0" smtClean="0"/>
              <a:t/>
            </a:r>
            <a:br>
              <a:rPr lang="de-DE" sz="1100" dirty="0" smtClean="0"/>
            </a:br>
            <a:endParaRPr lang="de-DE" sz="1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den Dienst ausl. Missionare: Missionsflüge, Bildung, Medizin, Radioarbeit …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096000" y="2533812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[Indonesisch: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971800" y="1506107"/>
            <a:ext cx="9816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Terima</a:t>
            </a:r>
            <a:r>
              <a:rPr lang="de-DE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de-DE" sz="8800" b="1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kasih</a:t>
            </a:r>
            <a:r>
              <a:rPr lang="de-DE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de-DE" sz="8800" b="1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banyak</a:t>
            </a:r>
            <a:r>
              <a:rPr lang="de-DE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!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2981232"/>
            <a:ext cx="1485900" cy="1759637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2" y="4812059"/>
            <a:ext cx="1399912" cy="94960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21516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</Words>
  <Application>Microsoft Office PowerPoint</Application>
  <PresentationFormat>Benutzerdefiniert</PresentationFormat>
  <Paragraphs>20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Johannes Böker</cp:lastModifiedBy>
  <cp:revision>83</cp:revision>
  <dcterms:created xsi:type="dcterms:W3CDTF">2016-02-22T17:16:01Z</dcterms:created>
  <dcterms:modified xsi:type="dcterms:W3CDTF">2017-06-26T14:08:48Z</dcterms:modified>
</cp:coreProperties>
</file>