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4D4D4D"/>
    <a:srgbClr val="111111"/>
    <a:srgbClr val="2929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92" autoAdjust="0"/>
    <p:restoredTop sz="94660"/>
  </p:normalViewPr>
  <p:slideViewPr>
    <p:cSldViewPr snapToGrid="0">
      <p:cViewPr varScale="1">
        <p:scale>
          <a:sx n="36" d="100"/>
          <a:sy n="36" d="100"/>
        </p:scale>
        <p:origin x="54" y="16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7924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4782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6395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9879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6681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028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4593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0154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25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2866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1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AB985-8221-45F2-846A-F078400A1FC8}" type="datetimeFigureOut">
              <a:rPr lang="de-DE" smtClean="0"/>
              <a:t>07.12.2016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107CD-DF23-4A57-8CF6-A277F307F9B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6508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000500" y="5200502"/>
            <a:ext cx="7763195" cy="1223546"/>
          </a:xfrm>
          <a:prstGeom prst="roundRect">
            <a:avLst>
              <a:gd name="adj" fmla="val 4050"/>
            </a:avLst>
          </a:prstGeom>
          <a:solidFill>
            <a:srgbClr val="4D4D4D">
              <a:alpha val="60000"/>
            </a:srgbClr>
          </a:solidFill>
          <a:ln w="19050"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Bevölkerung</a:t>
            </a:r>
            <a:r>
              <a:rPr lang="de-DE" sz="2400" dirty="0" smtClean="0"/>
              <a:t>: 15 Millionen Einwohner</a:t>
            </a:r>
          </a:p>
          <a:p>
            <a:r>
              <a:rPr lang="de-DE" sz="2400" b="1" dirty="0" smtClean="0"/>
              <a:t>Religion</a:t>
            </a:r>
            <a:r>
              <a:rPr lang="de-DE" sz="2400" dirty="0" smtClean="0"/>
              <a:t>: Buddhisten: 83% | </a:t>
            </a:r>
            <a:r>
              <a:rPr lang="de-DE" sz="2400" b="1" dirty="0" smtClean="0"/>
              <a:t>Christen</a:t>
            </a:r>
            <a:r>
              <a:rPr lang="de-DE" sz="2400" dirty="0" smtClean="0"/>
              <a:t>: 3% (1,6% Evangelikale)</a:t>
            </a:r>
          </a:p>
          <a:p>
            <a:r>
              <a:rPr lang="de-DE" sz="2400" b="1" dirty="0" smtClean="0"/>
              <a:t>Volksgruppen</a:t>
            </a:r>
            <a:r>
              <a:rPr lang="de-DE" sz="2400" dirty="0" smtClean="0"/>
              <a:t>: 42 davon 71% unerreicht</a:t>
            </a:r>
            <a:endParaRPr lang="de-DE" sz="2400" i="1" dirty="0" smtClean="0"/>
          </a:p>
        </p:txBody>
      </p:sp>
      <p:sp>
        <p:nvSpPr>
          <p:cNvPr id="15" name="Textfeld 14"/>
          <p:cNvSpPr txBox="1"/>
          <p:nvPr/>
        </p:nvSpPr>
        <p:spPr>
          <a:xfrm>
            <a:off x="2031093" y="1956846"/>
            <a:ext cx="8629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7200" b="1" dirty="0" smtClean="0">
                <a:ln w="0"/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Gebet für die Welt</a:t>
            </a:r>
            <a:endParaRPr lang="de-DE" sz="7200" b="1" dirty="0">
              <a:ln w="0"/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429097" y="2803232"/>
            <a:ext cx="55770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Kambodscha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136" y="3221829"/>
            <a:ext cx="201579" cy="201579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67" y="4816752"/>
            <a:ext cx="1389489" cy="94022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0653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201" y="-42287"/>
            <a:ext cx="2739731" cy="1933771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5" name="Textfeld 14"/>
          <p:cNvSpPr txBox="1"/>
          <p:nvPr/>
        </p:nvSpPr>
        <p:spPr>
          <a:xfrm>
            <a:off x="101724" y="17534"/>
            <a:ext cx="12254753" cy="726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Das Land ist geistlich gesehen im Dunkeln</a:t>
            </a:r>
            <a:endParaRPr lang="de-DE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Animistische Schreine säumen den öffentlichen Alltag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Drogen- und Sexhandel halten viele Menschen gefangen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Wehrlose Kinder und Jugendliche werden kriminell missbraucht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Christen engagieren sich in den Bereichen Rechtsbeistand, </a:t>
            </a:r>
          </a:p>
          <a:p>
            <a:pPr lvl="1"/>
            <a:r>
              <a:rPr lang="de-DE" sz="2400" dirty="0"/>
              <a:t>	</a:t>
            </a:r>
            <a:r>
              <a:rPr lang="de-DE" sz="2400" dirty="0" smtClean="0"/>
              <a:t>Rehabilitierungen, Waisenhäuser, Gesundheitsdienste und Entwicklungsarbeit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Kambodschaner brauchen die Befreiung von Sünden der Vergangenheit, Hass, Missbrauch</a:t>
            </a:r>
            <a:endParaRPr lang="de-DE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Das gewaltsame Rote Khmer Regime (1975-79) tötete etwa 2 Millionen Landsleute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Seelische Wunden bleiben bis heute. Christen begegnen der Not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Gemeinden können der neuen Generation den Versöhnungsweg mit Gott anbieten.</a:t>
            </a:r>
          </a:p>
          <a:p>
            <a:pPr marL="457200" lvl="0" indent="-457200">
              <a:buFont typeface="+mj-lt"/>
              <a:buAutoNum type="arabicPeriod"/>
            </a:pPr>
            <a:endParaRPr lang="de-DE" sz="1100" dirty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Die kambodschanische Kirche hat große Anfechtungen überstanden und wächst!</a:t>
            </a:r>
            <a:endParaRPr lang="de-DE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/>
              <a:t>N</a:t>
            </a:r>
            <a:r>
              <a:rPr lang="de-DE" sz="2400" dirty="0" smtClean="0"/>
              <a:t>ach 47 Jahren Missionsarbeit gab es Aufbrüche, der Völkermord zerstörte sehr viel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de-DE" sz="2400" dirty="0" smtClean="0"/>
              <a:t>90% </a:t>
            </a:r>
            <a:r>
              <a:rPr lang="de-DE" sz="2400" dirty="0"/>
              <a:t>d</a:t>
            </a:r>
            <a:r>
              <a:rPr lang="de-DE" sz="2400" dirty="0" smtClean="0"/>
              <a:t>er Christen starben oder flohen nach Thailand, wo sich in Flüchtlingslagern viele Menschen zu Gott hin wanden. Die wenigen überlebenden Christen gründeten in allen </a:t>
            </a:r>
            <a:br>
              <a:rPr lang="de-DE" sz="2400" dirty="0" smtClean="0"/>
            </a:br>
            <a:r>
              <a:rPr lang="de-DE" sz="2400" dirty="0" smtClean="0"/>
              <a:t>19 Landesprovinzen neue Gemeinden. </a:t>
            </a:r>
          </a:p>
          <a:p>
            <a:pPr marL="457200" lvl="0" indent="-457200">
              <a:buFont typeface="+mj-lt"/>
              <a:buAutoNum type="arabicPeriod"/>
            </a:pPr>
            <a:endParaRPr lang="de-DE" sz="1100" dirty="0" smtClean="0"/>
          </a:p>
          <a:p>
            <a:pPr lvl="1"/>
            <a:endParaRPr lang="de-DE" sz="1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de-DE" sz="2400" dirty="0" smtClean="0"/>
              <a:t>‚Mission </a:t>
            </a:r>
            <a:r>
              <a:rPr lang="de-DE" sz="2400" dirty="0" err="1" smtClean="0"/>
              <a:t>Kampuchea</a:t>
            </a:r>
            <a:r>
              <a:rPr lang="de-DE" sz="2400" dirty="0" smtClean="0"/>
              <a:t> 2021‘: Vision der Kirchen in jedem Dorf eine Gemeinde zu gründen</a:t>
            </a:r>
            <a:br>
              <a:rPr lang="de-DE" sz="2400" dirty="0" smtClean="0"/>
            </a:br>
            <a:r>
              <a:rPr lang="de-DE" sz="2400" dirty="0" smtClean="0"/>
              <a:t>Betet für die 18 unerreichten Volksstämme (Buddhisten) und die muslimischen Cham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8743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994285" y="2657588"/>
            <a:ext cx="61341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m-KH" sz="11500" b="1" dirty="0"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អរគុណ</a:t>
            </a:r>
            <a:endParaRPr lang="de-DE" sz="11500" b="1" dirty="0">
              <a:solidFill>
                <a:schemeClr val="accent4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3994285" y="4165693"/>
            <a:ext cx="8376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[</a:t>
            </a:r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Khmer „</a:t>
            </a:r>
            <a:r>
              <a:rPr lang="de-DE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aw-koon</a:t>
            </a:r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“: </a:t>
            </a:r>
            <a:r>
              <a:rPr lang="de-DE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Danke!]</a:t>
            </a:r>
            <a:endParaRPr lang="de-DE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54"/>
          <a:stretch/>
        </p:blipFill>
        <p:spPr>
          <a:xfrm>
            <a:off x="380093" y="5784237"/>
            <a:ext cx="1877332" cy="58798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6136" y="3221829"/>
            <a:ext cx="201579" cy="201579"/>
          </a:xfrm>
          <a:prstGeom prst="rect">
            <a:avLst/>
          </a:prstGeom>
          <a:effectLst>
            <a:glow rad="127000">
              <a:srgbClr val="FFFF00">
                <a:alpha val="80000"/>
              </a:srgbClr>
            </a:glow>
          </a:effectLst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67" y="4816752"/>
            <a:ext cx="1389489" cy="940221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4692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078912" y="5222123"/>
            <a:ext cx="6734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All </a:t>
            </a:r>
            <a:r>
              <a:rPr lang="de-DE" sz="1400" dirty="0" err="1" smtClean="0"/>
              <a:t>Rights</a:t>
            </a:r>
            <a:r>
              <a:rPr lang="de-DE" sz="1400" dirty="0" smtClean="0"/>
              <a:t> </a:t>
            </a:r>
            <a:r>
              <a:rPr lang="de-DE" sz="1400" dirty="0" err="1" smtClean="0"/>
              <a:t>Reserved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their</a:t>
            </a:r>
            <a:r>
              <a:rPr lang="de-DE" sz="1400" dirty="0" smtClean="0"/>
              <a:t> </a:t>
            </a:r>
            <a:r>
              <a:rPr lang="de-DE" sz="1400" dirty="0" err="1" smtClean="0"/>
              <a:t>respective</a:t>
            </a:r>
            <a:r>
              <a:rPr lang="de-DE" sz="1400" dirty="0" smtClean="0"/>
              <a:t> </a:t>
            </a:r>
            <a:r>
              <a:rPr lang="de-DE" sz="1400" dirty="0" err="1" smtClean="0"/>
              <a:t>owners</a:t>
            </a:r>
            <a:endParaRPr lang="de-DE" sz="1400" dirty="0" smtClean="0"/>
          </a:p>
          <a:p>
            <a:r>
              <a:rPr lang="de-DE" sz="1400" dirty="0" smtClean="0"/>
              <a:t>Information </a:t>
            </a:r>
            <a:r>
              <a:rPr lang="de-DE" sz="1400" dirty="0" err="1" smtClean="0"/>
              <a:t>and</a:t>
            </a:r>
            <a:r>
              <a:rPr lang="de-DE" sz="1400" dirty="0" smtClean="0"/>
              <a:t> Country </a:t>
            </a:r>
            <a:r>
              <a:rPr lang="de-DE" sz="1400" dirty="0" err="1" smtClean="0"/>
              <a:t>Map</a:t>
            </a:r>
            <a:r>
              <a:rPr lang="de-DE" sz="1400" dirty="0" smtClean="0"/>
              <a:t>: </a:t>
            </a:r>
            <a:r>
              <a:rPr lang="de-DE" sz="1400" baseline="30000" dirty="0"/>
              <a:t>©</a:t>
            </a:r>
            <a:r>
              <a:rPr lang="de-DE" sz="1400" dirty="0"/>
              <a:t> 2016 Operation World (www.operationworld.org</a:t>
            </a:r>
            <a:r>
              <a:rPr lang="de-DE" sz="1400" dirty="0" smtClean="0"/>
              <a:t>) Country </a:t>
            </a:r>
            <a:r>
              <a:rPr lang="de-DE" sz="1400" dirty="0" err="1" smtClean="0"/>
              <a:t>Flag</a:t>
            </a:r>
            <a:r>
              <a:rPr lang="de-DE" sz="1400" dirty="0" smtClean="0"/>
              <a:t>: </a:t>
            </a:r>
            <a:r>
              <a:rPr lang="de-DE" sz="1400" baseline="30000" dirty="0" smtClean="0"/>
              <a:t>©</a:t>
            </a:r>
            <a:r>
              <a:rPr lang="de-DE" sz="1400" dirty="0"/>
              <a:t> </a:t>
            </a:r>
            <a:r>
              <a:rPr lang="de-DE" sz="1400" dirty="0" smtClean="0"/>
              <a:t>2016 Nicolas Raymond (www.freestock.ca)</a:t>
            </a:r>
          </a:p>
          <a:p>
            <a:r>
              <a:rPr lang="de-DE" sz="1400" dirty="0" smtClean="0"/>
              <a:t>Country Icon: </a:t>
            </a:r>
            <a:r>
              <a:rPr lang="de-DE" sz="1400" dirty="0" err="1" smtClean="0"/>
              <a:t>designed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</a:t>
            </a:r>
            <a:r>
              <a:rPr lang="de-DE" sz="1400" dirty="0" err="1" smtClean="0"/>
              <a:t>Freepik</a:t>
            </a:r>
            <a:r>
              <a:rPr lang="de-DE" sz="1400" dirty="0" smtClean="0"/>
              <a:t> (www.freepik.com)</a:t>
            </a:r>
          </a:p>
        </p:txBody>
      </p:sp>
    </p:spTree>
    <p:extLst>
      <p:ext uri="{BB962C8B-B14F-4D97-AF65-F5344CB8AC3E}">
        <p14:creationId xmlns:p14="http://schemas.microsoft.com/office/powerpoint/2010/main" val="417085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115</Words>
  <Application>Microsoft Office PowerPoint</Application>
  <PresentationFormat>Breitbild</PresentationFormat>
  <Paragraphs>28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DaunPenh</vt:lpstr>
      <vt:lpstr>Agency FB</vt:lpstr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Neumann</dc:creator>
  <cp:lastModifiedBy>PNM</cp:lastModifiedBy>
  <cp:revision>97</cp:revision>
  <dcterms:created xsi:type="dcterms:W3CDTF">2016-02-22T17:16:01Z</dcterms:created>
  <dcterms:modified xsi:type="dcterms:W3CDTF">2016-12-07T08:27:34Z</dcterms:modified>
</cp:coreProperties>
</file>