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52544" y="4871318"/>
            <a:ext cx="7411151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164 Millionen </a:t>
            </a:r>
            <a:r>
              <a:rPr lang="de-DE" sz="2400" dirty="0" smtClean="0"/>
              <a:t>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dirty="0" smtClean="0"/>
              <a:t>Islam: 89% </a:t>
            </a:r>
            <a:r>
              <a:rPr lang="de-DE" sz="2400" dirty="0" smtClean="0"/>
              <a:t>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0,66% (0,4% </a:t>
            </a:r>
            <a:r>
              <a:rPr lang="de-DE" sz="2400" dirty="0" smtClean="0"/>
              <a:t>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</a:t>
            </a:r>
            <a:r>
              <a:rPr lang="de-DE" sz="2400" dirty="0" smtClean="0"/>
              <a:t>423</a:t>
            </a:r>
            <a:r>
              <a:rPr lang="de-DE" sz="2400" dirty="0" smtClean="0"/>
              <a:t> </a:t>
            </a:r>
            <a:r>
              <a:rPr lang="de-DE" sz="2400" dirty="0" smtClean="0"/>
              <a:t>davon </a:t>
            </a:r>
            <a:r>
              <a:rPr lang="de-DE" sz="2400" dirty="0" smtClean="0"/>
              <a:t>88% unerreicht</a:t>
            </a:r>
            <a:br>
              <a:rPr lang="de-DE" sz="2400" dirty="0" smtClean="0"/>
            </a:br>
            <a:r>
              <a:rPr lang="de-DE" sz="2400" i="1" dirty="0" smtClean="0">
                <a:sym typeface="Wingdings" panose="05000000000000000000" pitchFamily="2" charset="2"/>
              </a:rPr>
              <a:t> War 24 Jahre Teil </a:t>
            </a:r>
            <a:r>
              <a:rPr lang="de-DE" sz="2400" i="1" dirty="0" err="1" smtClean="0">
                <a:sym typeface="Wingdings" panose="05000000000000000000" pitchFamily="2" charset="2"/>
              </a:rPr>
              <a:t>Pakistan‘s</a:t>
            </a:r>
            <a:r>
              <a:rPr lang="de-DE" sz="2400" i="1" dirty="0" smtClean="0">
                <a:sym typeface="Wingdings" panose="05000000000000000000" pitchFamily="2" charset="2"/>
              </a:rPr>
              <a:t> 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49914" y="1693810"/>
            <a:ext cx="60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57586" y="2540196"/>
            <a:ext cx="285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Bangladesch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13" y="2757493"/>
            <a:ext cx="233360" cy="23336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8FFF9"/>
              </a:clrFrom>
              <a:clrTo>
                <a:srgbClr val="F8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8" y="4900089"/>
            <a:ext cx="1443507" cy="8841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48" y="-38089"/>
            <a:ext cx="2727836" cy="19253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44574" y="-28837"/>
            <a:ext cx="12254753" cy="704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Nur fundamentale Veränderungen können den Kreis der Armut brechen.</a:t>
            </a:r>
            <a:br>
              <a:rPr lang="de-DE" sz="2400" dirty="0" smtClean="0"/>
            </a:br>
            <a:r>
              <a:rPr lang="de-DE" sz="2400" dirty="0" err="1" smtClean="0"/>
              <a:t>Polit</a:t>
            </a:r>
            <a:r>
              <a:rPr lang="de-DE" sz="2400" dirty="0" smtClean="0"/>
              <a:t>. Streitereien und Überflutungen (0m über MS) fördern Armut stetig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Über 20.000 NRO versuchen zahlreichen Nöten zu begegnen. Besonders</a:t>
            </a:r>
            <a:br>
              <a:rPr lang="de-DE" sz="2400" dirty="0" smtClean="0"/>
            </a:br>
            <a:r>
              <a:rPr lang="de-DE" sz="2400" dirty="0" smtClean="0"/>
              <a:t>Kinderarbeit, Korruption und Prostitution gilt es Alternativen zu bieten. 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Viele Hindus aus niedrigen Kasten lernen Jesus kennen. 18 Gemeinden entstanden unter 8 Minoritäten. 10.000+ Muslime haben Jesus durch Beziehungen mit Christen angenommen!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Gemeindeleitungen kommen dem Wachstum nicht nach. Es benötigt Training u. Finanzen</a:t>
            </a:r>
            <a:r>
              <a:rPr lang="de-DE" sz="1050" dirty="0" smtClean="0"/>
              <a:t/>
            </a:r>
            <a:br>
              <a:rPr lang="de-DE" sz="1050" dirty="0" smtClean="0"/>
            </a:br>
            <a:endParaRPr lang="de-DE" sz="105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Bengali (240 </a:t>
            </a:r>
            <a:r>
              <a:rPr lang="de-DE" sz="2400" dirty="0" err="1" smtClean="0"/>
              <a:t>Mio</a:t>
            </a:r>
            <a:r>
              <a:rPr lang="de-DE" sz="2400" dirty="0" smtClean="0"/>
              <a:t>) sind die größte unerreichte Volksgruppe der Erde!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Muslime (Folk-Islam): Nur sehr wenige haben vom Evangelium gehört. Gläubige leben oft in großer Armut und unter Verfolgung. Es mangelt ihnen an christl. Gemeinschaft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Hindus (204/228 Volksgruppen unerreicht): Als Minorität Gewalt u. Verfolgung ausgesetzt</a:t>
            </a:r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Trotz Religionsfreiheit ist Verfolgung unter Minderheiten groß. Betet besonders für: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Kleine Stämme: Viele sind Christen. Ihr </a:t>
            </a:r>
            <a:r>
              <a:rPr lang="de-DE" sz="2400" dirty="0" err="1" smtClean="0"/>
              <a:t>ländl</a:t>
            </a:r>
            <a:r>
              <a:rPr lang="de-DE" sz="2400" dirty="0" smtClean="0"/>
              <a:t>. </a:t>
            </a:r>
            <a:r>
              <a:rPr lang="de-DE" sz="2400" dirty="0" smtClean="0"/>
              <a:t>Leben wird durch Verstädterung erschwert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Bihari</a:t>
            </a:r>
            <a:r>
              <a:rPr lang="de-DE" sz="2400" dirty="0" smtClean="0"/>
              <a:t> (Muslime): Viele leben in Flüchtlingslagern. Pakistan lehnt sie ab und Bangladesch betrachtet sie als Verräter. Betet für Versöhnung im Licht des Evangeliums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Rohingya</a:t>
            </a:r>
            <a:r>
              <a:rPr lang="de-DE" sz="2400" dirty="0" smtClean="0"/>
              <a:t> (Muslime): 250.000 flohen vor dem </a:t>
            </a:r>
            <a:r>
              <a:rPr lang="de-DE" sz="2400" dirty="0" err="1" smtClean="0"/>
              <a:t>Buddh</a:t>
            </a:r>
            <a:r>
              <a:rPr lang="de-DE" sz="2400" dirty="0" smtClean="0"/>
              <a:t>. Regime in Myanmar. Sie leben in Flüchtlingslagern und leiden Hungersnöte. Sie wurden nie mit dem Evangelium erreicht!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058538" y="2771701"/>
            <a:ext cx="67958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as-IN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ধন্যবাদ</a:t>
            </a:r>
            <a:endParaRPr lang="de-DE" sz="115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20941" y="4139310"/>
            <a:ext cx="78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[Bengalisch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dhonnobad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13" y="2757493"/>
            <a:ext cx="233360" cy="23336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8FFF9"/>
              </a:clrFrom>
              <a:clrTo>
                <a:srgbClr val="F8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8" y="4900089"/>
            <a:ext cx="1443507" cy="8841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Breitbild</PresentationFormat>
  <Paragraphs>24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Vrinda</vt:lpstr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105</cp:revision>
  <dcterms:created xsi:type="dcterms:W3CDTF">2016-02-22T17:16:01Z</dcterms:created>
  <dcterms:modified xsi:type="dcterms:W3CDTF">2016-12-07T10:12:39Z</dcterms:modified>
</cp:coreProperties>
</file>