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4D4D4D"/>
    <a:srgbClr val="111111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92" autoAdjust="0"/>
    <p:restoredTop sz="94660"/>
  </p:normalViewPr>
  <p:slideViewPr>
    <p:cSldViewPr snapToGrid="0">
      <p:cViewPr>
        <p:scale>
          <a:sx n="50" d="100"/>
          <a:sy n="50" d="100"/>
        </p:scale>
        <p:origin x="162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92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78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39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87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68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28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59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15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57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86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41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50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657600" y="5200502"/>
            <a:ext cx="8106095" cy="1223546"/>
          </a:xfrm>
          <a:prstGeom prst="roundRect">
            <a:avLst>
              <a:gd name="adj" fmla="val 4050"/>
            </a:avLst>
          </a:prstGeom>
          <a:solidFill>
            <a:srgbClr val="4D4D4D">
              <a:alpha val="60000"/>
            </a:srgbClr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Bevölkerung</a:t>
            </a:r>
            <a:r>
              <a:rPr lang="de-DE" sz="2400" dirty="0" smtClean="0"/>
              <a:t>: </a:t>
            </a:r>
            <a:r>
              <a:rPr lang="de-DE" sz="2400" dirty="0" smtClean="0"/>
              <a:t>29 </a:t>
            </a:r>
            <a:r>
              <a:rPr lang="de-DE" sz="2400" dirty="0" smtClean="0"/>
              <a:t>Millionen Einwohner</a:t>
            </a:r>
          </a:p>
          <a:p>
            <a:r>
              <a:rPr lang="de-DE" sz="2400" b="1" dirty="0" smtClean="0"/>
              <a:t>Religion</a:t>
            </a:r>
            <a:r>
              <a:rPr lang="de-DE" sz="2400" dirty="0" smtClean="0"/>
              <a:t>: </a:t>
            </a:r>
            <a:r>
              <a:rPr lang="de-DE" sz="2400" dirty="0" smtClean="0"/>
              <a:t>Islam: 99,9% </a:t>
            </a:r>
            <a:r>
              <a:rPr lang="de-DE" sz="2400" dirty="0" smtClean="0"/>
              <a:t>| </a:t>
            </a:r>
            <a:r>
              <a:rPr lang="de-DE" sz="2400" b="1" dirty="0" smtClean="0"/>
              <a:t>Christen</a:t>
            </a:r>
            <a:r>
              <a:rPr lang="de-DE" sz="2400" dirty="0" smtClean="0"/>
              <a:t>: </a:t>
            </a:r>
            <a:r>
              <a:rPr lang="de-DE" sz="2400" dirty="0" smtClean="0"/>
              <a:t>0,05% (0,0% </a:t>
            </a:r>
            <a:r>
              <a:rPr lang="de-DE" sz="2400" dirty="0" smtClean="0"/>
              <a:t>Evangelikale)</a:t>
            </a:r>
          </a:p>
          <a:p>
            <a:r>
              <a:rPr lang="de-DE" sz="2400" b="1" dirty="0" smtClean="0"/>
              <a:t>Volksgruppen</a:t>
            </a:r>
            <a:r>
              <a:rPr lang="de-DE" sz="2400" dirty="0" smtClean="0"/>
              <a:t>: </a:t>
            </a:r>
            <a:r>
              <a:rPr lang="de-DE" sz="2400" dirty="0" smtClean="0"/>
              <a:t>76</a:t>
            </a:r>
            <a:r>
              <a:rPr lang="de-DE" sz="2400" dirty="0" smtClean="0"/>
              <a:t> </a:t>
            </a:r>
            <a:r>
              <a:rPr lang="de-DE" sz="2400" dirty="0" smtClean="0"/>
              <a:t>davon </a:t>
            </a:r>
            <a:r>
              <a:rPr lang="de-DE" sz="2400" dirty="0" smtClean="0"/>
              <a:t>93% </a:t>
            </a:r>
            <a:r>
              <a:rPr lang="de-DE" sz="2400" dirty="0" smtClean="0"/>
              <a:t>unerreicht</a:t>
            </a:r>
            <a:endParaRPr lang="de-DE" sz="2400" i="1" dirty="0" smtClean="0"/>
          </a:p>
        </p:txBody>
      </p:sp>
      <p:sp>
        <p:nvSpPr>
          <p:cNvPr id="15" name="Textfeld 14"/>
          <p:cNvSpPr txBox="1"/>
          <p:nvPr/>
        </p:nvSpPr>
        <p:spPr>
          <a:xfrm>
            <a:off x="2049914" y="1693810"/>
            <a:ext cx="600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Gebet für die Welt</a:t>
            </a:r>
            <a:endParaRPr lang="de-DE" sz="7200" b="1" dirty="0">
              <a:ln w="0"/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657586" y="2540196"/>
            <a:ext cx="2852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Afghanistan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686" y="2381250"/>
            <a:ext cx="333301" cy="333301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8" y="4841417"/>
            <a:ext cx="1401082" cy="95010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0653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148" y="-38089"/>
            <a:ext cx="2727836" cy="192537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5" name="Textfeld 14"/>
          <p:cNvSpPr txBox="1"/>
          <p:nvPr/>
        </p:nvSpPr>
        <p:spPr>
          <a:xfrm>
            <a:off x="44574" y="99179"/>
            <a:ext cx="12254753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35 Jahre Krieg hinterließen das Land zerstört, 1 </a:t>
            </a:r>
            <a:r>
              <a:rPr lang="de-DE" sz="2400" dirty="0" err="1" smtClean="0"/>
              <a:t>Mio</a:t>
            </a:r>
            <a:r>
              <a:rPr lang="de-DE" sz="2400" dirty="0" smtClean="0"/>
              <a:t> starben, 4 Mio.</a:t>
            </a:r>
            <a:br>
              <a:rPr lang="de-DE" sz="2400" dirty="0" smtClean="0"/>
            </a:br>
            <a:r>
              <a:rPr lang="de-DE" sz="2400" dirty="0" smtClean="0"/>
              <a:t>wurden zu Waisen. 60% der </a:t>
            </a:r>
            <a:r>
              <a:rPr lang="de-DE" sz="2400" dirty="0" err="1" smtClean="0"/>
              <a:t>Bevölk</a:t>
            </a:r>
            <a:r>
              <a:rPr lang="de-DE" sz="2400" dirty="0" smtClean="0"/>
              <a:t>. ist jünger als 20 Jahre und hat nie</a:t>
            </a:r>
            <a:br>
              <a:rPr lang="de-DE" sz="2400" dirty="0" smtClean="0"/>
            </a:br>
            <a:r>
              <a:rPr lang="de-DE" sz="2400" dirty="0" smtClean="0"/>
              <a:t>ein Leben ohne Krieg kennengelernt. Betet für Frieden! </a:t>
            </a:r>
            <a:endParaRPr lang="de-DE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1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Heute besuchen mehr Kinder, als je zuvor die Schulen, doch viele </a:t>
            </a:r>
            <a:r>
              <a:rPr lang="de-DE" sz="2400" dirty="0" err="1" smtClean="0"/>
              <a:t>ster</a:t>
            </a:r>
            <a:r>
              <a:rPr lang="de-DE" sz="2400" dirty="0" smtClean="0"/>
              <a:t>-</a:t>
            </a:r>
            <a:br>
              <a:rPr lang="de-DE" sz="2400" dirty="0" smtClean="0"/>
            </a:br>
            <a:r>
              <a:rPr lang="de-DE" sz="2400" dirty="0" err="1" smtClean="0"/>
              <a:t>ben</a:t>
            </a:r>
            <a:r>
              <a:rPr lang="de-DE" sz="2400" dirty="0" smtClean="0"/>
              <a:t> an vermeidbaren Krankheiten oder sind durch den Krieg an Leib und Seele behindert. </a:t>
            </a:r>
            <a:endParaRPr lang="de-DE" sz="2400" dirty="0" smtClean="0"/>
          </a:p>
          <a:p>
            <a:pPr marL="457200" lvl="0" indent="-457200">
              <a:buFont typeface="+mj-lt"/>
              <a:buAutoNum type="arabicPeriod"/>
            </a:pPr>
            <a:endParaRPr lang="de-DE" sz="11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Die Taliban hat Frauen aus der Öffentlichkeit ausgeschlossen. Ihre Lebenserwartung beträgt nur 44 Jahre, lediglich 20% können lesen und viele sterben, da sie nicht von Männern (Ärzten) behandelt werden dürfen. Als Witwen sind sie rechtelos und viele begehen Selbstmord.</a:t>
            </a:r>
            <a:br>
              <a:rPr lang="de-DE" sz="2400" dirty="0" smtClean="0"/>
            </a:br>
            <a:r>
              <a:rPr lang="de-DE" sz="2400" dirty="0" smtClean="0"/>
              <a:t>Radioprogramme erreichen besonders Frauen und geben ihnen durch das </a:t>
            </a:r>
            <a:r>
              <a:rPr lang="de-DE" sz="2400" dirty="0" err="1" smtClean="0"/>
              <a:t>Evang</a:t>
            </a:r>
            <a:r>
              <a:rPr lang="de-DE" sz="2400" dirty="0" smtClean="0"/>
              <a:t>. neuen Mut </a:t>
            </a:r>
            <a:endParaRPr lang="de-DE" sz="2400" dirty="0" smtClean="0"/>
          </a:p>
          <a:p>
            <a:pPr marL="457200" lvl="0" indent="-457200">
              <a:buFont typeface="+mj-lt"/>
              <a:buAutoNum type="arabicPeriod"/>
            </a:pPr>
            <a:endParaRPr lang="de-DE" sz="11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Durch Radio, Träume und rückkehrende Flüchtlinge haben viele vom Evangelium gehört und heute bekennen sich fast 1.000 Afghanen zu Jesus. Die Gemeinde wächst im Untergrund.</a:t>
            </a:r>
            <a:r>
              <a:rPr lang="de-DE" sz="1050" dirty="0" smtClean="0"/>
              <a:t/>
            </a:r>
            <a:br>
              <a:rPr lang="de-DE" sz="1050" dirty="0" smtClean="0"/>
            </a:br>
            <a:endParaRPr lang="de-DE" sz="1050" dirty="0" smtClean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Christl. Hilfsorganisationen dienen den Blinden, Verkrüppelten, Analphabeten und </a:t>
            </a:r>
            <a:r>
              <a:rPr lang="de-DE" sz="2400" dirty="0" err="1" smtClean="0"/>
              <a:t>Bedürf-tigen</a:t>
            </a:r>
            <a:r>
              <a:rPr lang="de-DE" sz="2400" dirty="0" smtClean="0"/>
              <a:t>. Ihr Zeugnis von Liebe und Demut trägt Früchte, doch manche werden dafür getötet</a:t>
            </a:r>
            <a:endParaRPr lang="de-DE" sz="2400" dirty="0" smtClean="0"/>
          </a:p>
          <a:p>
            <a:pPr lvl="1"/>
            <a:endParaRPr lang="de-DE" sz="11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Betet für </a:t>
            </a:r>
            <a:r>
              <a:rPr lang="de-DE" sz="2400" dirty="0"/>
              <a:t>die </a:t>
            </a:r>
            <a:r>
              <a:rPr lang="de-DE" sz="2400" dirty="0" smtClean="0"/>
              <a:t>Unerreichten </a:t>
            </a:r>
            <a:r>
              <a:rPr lang="de-DE" sz="2400" dirty="0" smtClean="0"/>
              <a:t>Afghanistans – eines der </a:t>
            </a:r>
            <a:r>
              <a:rPr lang="de-DE" sz="2400" dirty="0" err="1" smtClean="0"/>
              <a:t>unerreichtesten</a:t>
            </a:r>
            <a:r>
              <a:rPr lang="de-DE" sz="2400" dirty="0" smtClean="0"/>
              <a:t> Länder der Erde</a:t>
            </a:r>
            <a:endParaRPr lang="de-DE" sz="24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err="1" smtClean="0"/>
              <a:t>Paschtunen</a:t>
            </a:r>
            <a:r>
              <a:rPr lang="de-DE" sz="2400" dirty="0" smtClean="0"/>
              <a:t> (</a:t>
            </a:r>
            <a:r>
              <a:rPr lang="de-DE" sz="2400" dirty="0" err="1" smtClean="0"/>
              <a:t>Polit</a:t>
            </a:r>
            <a:r>
              <a:rPr lang="de-DE" sz="2400" dirty="0" smtClean="0"/>
              <a:t>. Einfluss), Tadschiken (Nordost: 99% Muslime), </a:t>
            </a:r>
            <a:r>
              <a:rPr lang="de-DE" sz="2400" dirty="0" err="1" smtClean="0"/>
              <a:t>Hazaren</a:t>
            </a:r>
            <a:r>
              <a:rPr lang="de-DE" sz="2400" dirty="0" smtClean="0"/>
              <a:t> (verfolgte </a:t>
            </a:r>
            <a:r>
              <a:rPr lang="de-DE" sz="2400" dirty="0" err="1" smtClean="0"/>
              <a:t>Shi‘a</a:t>
            </a:r>
            <a:r>
              <a:rPr lang="de-DE" sz="2400" dirty="0" smtClean="0"/>
              <a:t>)</a:t>
            </a:r>
            <a:endParaRPr lang="de-DE" sz="24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Die 6 </a:t>
            </a:r>
            <a:r>
              <a:rPr lang="de-DE" sz="2400" dirty="0" err="1" smtClean="0"/>
              <a:t>Aimaq</a:t>
            </a:r>
            <a:r>
              <a:rPr lang="de-DE" sz="2400" dirty="0" smtClean="0"/>
              <a:t>-Stämme im Westen und </a:t>
            </a:r>
            <a:r>
              <a:rPr lang="de-DE" sz="2400" dirty="0" err="1" smtClean="0"/>
              <a:t>Baloch</a:t>
            </a:r>
            <a:r>
              <a:rPr lang="de-DE" sz="2400" dirty="0" smtClean="0"/>
              <a:t>/</a:t>
            </a:r>
            <a:r>
              <a:rPr lang="de-DE" sz="2400" dirty="0" err="1" smtClean="0"/>
              <a:t>Brahui</a:t>
            </a:r>
            <a:r>
              <a:rPr lang="de-DE" sz="2400" dirty="0" smtClean="0"/>
              <a:t> im Süden: Sehr isoliert und unerreicht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8743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4058538" y="2771701"/>
            <a:ext cx="679586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ar-SA" sz="115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متشكرم</a:t>
            </a:r>
            <a:endParaRPr lang="de-DE" sz="11500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257425" y="4139310"/>
            <a:ext cx="8292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[Persisch „</a:t>
            </a:r>
            <a:r>
              <a:rPr lang="de-DE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moteshakkeram</a:t>
            </a:r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“: </a:t>
            </a:r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Danke!]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686" y="2381250"/>
            <a:ext cx="333301" cy="333301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DFBFC"/>
              </a:clrFrom>
              <a:clrTo>
                <a:srgbClr val="FD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8" y="4841417"/>
            <a:ext cx="1401082" cy="950108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4692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078912" y="5222123"/>
            <a:ext cx="6734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All </a:t>
            </a:r>
            <a:r>
              <a:rPr lang="de-DE" sz="1400" dirty="0" err="1" smtClean="0"/>
              <a:t>Rights</a:t>
            </a:r>
            <a:r>
              <a:rPr lang="de-DE" sz="1400" dirty="0" smtClean="0"/>
              <a:t> </a:t>
            </a:r>
            <a:r>
              <a:rPr lang="de-DE" sz="1400" dirty="0" err="1" smtClean="0"/>
              <a:t>Reserved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their</a:t>
            </a:r>
            <a:r>
              <a:rPr lang="de-DE" sz="1400" dirty="0" smtClean="0"/>
              <a:t> </a:t>
            </a:r>
            <a:r>
              <a:rPr lang="de-DE" sz="1400" dirty="0" err="1" smtClean="0"/>
              <a:t>respective</a:t>
            </a:r>
            <a:r>
              <a:rPr lang="de-DE" sz="1400" dirty="0" smtClean="0"/>
              <a:t> </a:t>
            </a:r>
            <a:r>
              <a:rPr lang="de-DE" sz="1400" dirty="0" err="1" smtClean="0"/>
              <a:t>owners</a:t>
            </a:r>
            <a:endParaRPr lang="de-DE" sz="1400" dirty="0" smtClean="0"/>
          </a:p>
          <a:p>
            <a:r>
              <a:rPr lang="de-DE" sz="1400" dirty="0" smtClean="0"/>
              <a:t>Information </a:t>
            </a:r>
            <a:r>
              <a:rPr lang="de-DE" sz="1400" dirty="0" err="1" smtClean="0"/>
              <a:t>and</a:t>
            </a:r>
            <a:r>
              <a:rPr lang="de-DE" sz="1400" dirty="0" smtClean="0"/>
              <a:t> Country </a:t>
            </a:r>
            <a:r>
              <a:rPr lang="de-DE" sz="1400" dirty="0" err="1" smtClean="0"/>
              <a:t>Map</a:t>
            </a:r>
            <a:r>
              <a:rPr lang="de-DE" sz="1400" dirty="0" smtClean="0"/>
              <a:t>: </a:t>
            </a:r>
            <a:r>
              <a:rPr lang="de-DE" sz="1400" baseline="30000" dirty="0"/>
              <a:t>©</a:t>
            </a:r>
            <a:r>
              <a:rPr lang="de-DE" sz="1400" dirty="0"/>
              <a:t> 2016 Operation World (www.operationworld.org</a:t>
            </a:r>
            <a:r>
              <a:rPr lang="de-DE" sz="1400" dirty="0" smtClean="0"/>
              <a:t>) Country </a:t>
            </a:r>
            <a:r>
              <a:rPr lang="de-DE" sz="1400" dirty="0" err="1" smtClean="0"/>
              <a:t>Flag</a:t>
            </a:r>
            <a:r>
              <a:rPr lang="de-DE" sz="1400" dirty="0" smtClean="0"/>
              <a:t>: </a:t>
            </a:r>
            <a:r>
              <a:rPr lang="de-DE" sz="1400" baseline="30000" dirty="0" smtClean="0"/>
              <a:t>©</a:t>
            </a:r>
            <a:r>
              <a:rPr lang="de-DE" sz="1400" dirty="0"/>
              <a:t> </a:t>
            </a:r>
            <a:r>
              <a:rPr lang="de-DE" sz="1400" dirty="0" smtClean="0"/>
              <a:t>2016 Nicolas Raymond (www.freestock.ca)</a:t>
            </a:r>
          </a:p>
          <a:p>
            <a:r>
              <a:rPr lang="de-DE" sz="1400" dirty="0" smtClean="0"/>
              <a:t>Country Icon: </a:t>
            </a:r>
            <a:r>
              <a:rPr lang="de-DE" sz="1400" dirty="0" err="1" smtClean="0"/>
              <a:t>designed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Freepik</a:t>
            </a:r>
            <a:r>
              <a:rPr lang="de-DE" sz="1400" dirty="0" smtClean="0"/>
              <a:t> (www.freepik.com)</a:t>
            </a:r>
          </a:p>
        </p:txBody>
      </p:sp>
    </p:spTree>
    <p:extLst>
      <p:ext uri="{BB962C8B-B14F-4D97-AF65-F5344CB8AC3E}">
        <p14:creationId xmlns:p14="http://schemas.microsoft.com/office/powerpoint/2010/main" val="417085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94</Words>
  <Application>Microsoft Office PowerPoint</Application>
  <PresentationFormat>Breitbild</PresentationFormat>
  <Paragraphs>22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Agency FB</vt:lpstr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Neumann</dc:creator>
  <cp:lastModifiedBy>PNM</cp:lastModifiedBy>
  <cp:revision>101</cp:revision>
  <dcterms:created xsi:type="dcterms:W3CDTF">2016-02-22T17:16:01Z</dcterms:created>
  <dcterms:modified xsi:type="dcterms:W3CDTF">2016-12-07T09:36:11Z</dcterms:modified>
</cp:coreProperties>
</file>