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1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10.08.2016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830594" y="4829792"/>
            <a:ext cx="7908387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24,3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Muslime: 99,9%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0,1% (0,0%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28 davon 61% unerreicht</a:t>
            </a:r>
            <a:br>
              <a:rPr lang="de-DE" sz="2400" dirty="0" smtClean="0"/>
            </a:br>
            <a:r>
              <a:rPr lang="de-DE" sz="24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>
                <a:sym typeface="Wingdings" panose="05000000000000000000" pitchFamily="2" charset="2"/>
              </a:rPr>
              <a:t> 2017 gehen Öl- und Trinkwasserreserven zur Neige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1774599" y="1533308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66874" y="2379694"/>
            <a:ext cx="2522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Jemen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1" y="3013074"/>
            <a:ext cx="392853" cy="39285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2" y="4785462"/>
            <a:ext cx="1463883" cy="99056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1" y="-44621"/>
            <a:ext cx="2739731" cy="193843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99179"/>
            <a:ext cx="1225475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Jemeniten finden Leben in Christus durch Radio, Bibelverteilungen,</a:t>
            </a:r>
            <a:br>
              <a:rPr lang="de-DE" sz="2400" dirty="0" smtClean="0"/>
            </a:br>
            <a:r>
              <a:rPr lang="de-DE" sz="2400" dirty="0" smtClean="0"/>
              <a:t>vorsichtiges Zeugnis, Träume und </a:t>
            </a:r>
            <a:r>
              <a:rPr lang="de-DE" sz="2400" dirty="0" smtClean="0"/>
              <a:t>Visionen! Sie </a:t>
            </a:r>
            <a:r>
              <a:rPr lang="de-DE" sz="2400" dirty="0" smtClean="0"/>
              <a:t>treffen sich im Geheimen</a:t>
            </a:r>
            <a:br>
              <a:rPr lang="de-DE" sz="2400" dirty="0" smtClean="0"/>
            </a:br>
            <a:r>
              <a:rPr lang="de-DE" sz="2400" dirty="0" smtClean="0"/>
              <a:t>und sind großen Anfeindungen ausgesetzt. Betet für sie!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Der Jemen erlitt zuletzt drei Bürgerkriege, Stammeskonflikte und Krieg</a:t>
            </a:r>
            <a:br>
              <a:rPr lang="de-DE" sz="2400" dirty="0" smtClean="0"/>
            </a:br>
            <a:r>
              <a:rPr lang="de-DE" sz="2400" dirty="0" smtClean="0"/>
              <a:t>seiner Nachbarländer. Unter Sunniten und </a:t>
            </a:r>
            <a:r>
              <a:rPr lang="de-DE" sz="2400" dirty="0" smtClean="0"/>
              <a:t>Schiiten </a:t>
            </a:r>
            <a:r>
              <a:rPr lang="de-DE" sz="2400" dirty="0" smtClean="0"/>
              <a:t>wachsen </a:t>
            </a:r>
            <a:r>
              <a:rPr lang="de-DE" sz="2400" dirty="0"/>
              <a:t>die Spannungen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Immer wieder eskalieren Stammesrivalitäten in Entführungen, Kriminalität u. Zerstörung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Täglich gehen 20 Millionen Arbeitsstunden durch das Kauen der Droge Kat verloren, was </a:t>
            </a:r>
            <a:br>
              <a:rPr lang="de-DE" sz="2400" dirty="0" smtClean="0"/>
            </a:br>
            <a:r>
              <a:rPr lang="de-DE" sz="2400" dirty="0" smtClean="0"/>
              <a:t>die Wirtschaft schadet aber besonders Familien und soziales Leben zerstört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Der christl. Glaube war stark, wurde </a:t>
            </a:r>
            <a:r>
              <a:rPr lang="de-DE" sz="2400" dirty="0"/>
              <a:t>jedoch im </a:t>
            </a:r>
            <a:r>
              <a:rPr lang="de-DE" sz="2400" dirty="0" smtClean="0"/>
              <a:t>7.Jh. </a:t>
            </a:r>
            <a:r>
              <a:rPr lang="de-DE" sz="2400" dirty="0" smtClean="0"/>
              <a:t>durch </a:t>
            </a:r>
            <a:r>
              <a:rPr lang="de-DE" sz="2400" dirty="0" err="1" smtClean="0"/>
              <a:t>musl</a:t>
            </a:r>
            <a:r>
              <a:rPr lang="de-DE" sz="2400" dirty="0" smtClean="0"/>
              <a:t>. </a:t>
            </a:r>
            <a:r>
              <a:rPr lang="de-DE" sz="2400" dirty="0"/>
              <a:t>Eroberungen </a:t>
            </a:r>
            <a:r>
              <a:rPr lang="de-DE" sz="2400" dirty="0" smtClean="0"/>
              <a:t>ausgelöscht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Man sagt, dass Sem die Hauptstadt gründete und die König von Saba hier regierte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meisten Christen heute sind äthiopische Flüchtlinge oder asiatische Ausländer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Es gibt Möglichkeiten zum Dienst in </a:t>
            </a:r>
            <a:r>
              <a:rPr lang="de-DE" sz="2400" dirty="0" smtClean="0"/>
              <a:t>der Wirtschaft, </a:t>
            </a:r>
            <a:r>
              <a:rPr lang="de-DE" sz="2400" dirty="0" smtClean="0"/>
              <a:t>Bildung, Gesundheit und Entwicklung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Gläubige, die im Jemen leben und </a:t>
            </a:r>
            <a:r>
              <a:rPr lang="de-DE" sz="2400" dirty="0" smtClean="0"/>
              <a:t>mit Liebe </a:t>
            </a:r>
            <a:r>
              <a:rPr lang="de-DE" sz="2400" dirty="0" smtClean="0"/>
              <a:t>und Opferbereitschaft dienen</a:t>
            </a:r>
            <a:endParaRPr lang="de-DE" sz="1100" dirty="0"/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Der Jemen – eines der am wenigsten erreichten Länder </a:t>
            </a:r>
            <a:r>
              <a:rPr lang="de-DE" sz="2400" dirty="0"/>
              <a:t>der </a:t>
            </a:r>
            <a:r>
              <a:rPr lang="de-DE" sz="2400" dirty="0" smtClean="0"/>
              <a:t>Erde. Betet für …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Völker des Nordens, der Berge, der Wüste – viele Nomaden; die isolierten </a:t>
            </a:r>
            <a:r>
              <a:rPr lang="de-DE" sz="2400" dirty="0" err="1" smtClean="0"/>
              <a:t>Mahri</a:t>
            </a:r>
            <a:r>
              <a:rPr lang="de-DE" sz="2400" dirty="0" smtClean="0"/>
              <a:t> im Osten, die Bewohner </a:t>
            </a:r>
            <a:r>
              <a:rPr lang="de-DE" sz="2400" dirty="0" err="1" smtClean="0"/>
              <a:t>Sukutra‘s</a:t>
            </a:r>
            <a:r>
              <a:rPr lang="de-DE" sz="2400" dirty="0" smtClean="0"/>
              <a:t>, die bis </a:t>
            </a:r>
            <a:r>
              <a:rPr lang="de-DE" sz="2400" dirty="0" smtClean="0"/>
              <a:t>zum </a:t>
            </a:r>
            <a:r>
              <a:rPr lang="de-DE" sz="2400" dirty="0" smtClean="0"/>
              <a:t>17 Jh. Christen waren u. heute Muslime sind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J</a:t>
            </a:r>
            <a:r>
              <a:rPr lang="de-DE" sz="2400" dirty="0" smtClean="0"/>
              <a:t>emenitische Frauen haben </a:t>
            </a:r>
            <a:r>
              <a:rPr lang="de-DE" sz="2400" dirty="0" smtClean="0"/>
              <a:t>kaum Chancen auf Bildung u. Aktivitäten außer Hause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91" y="3013074"/>
            <a:ext cx="392853" cy="39285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3" name="Textfeld 12"/>
          <p:cNvSpPr txBox="1"/>
          <p:nvPr/>
        </p:nvSpPr>
        <p:spPr>
          <a:xfrm>
            <a:off x="6645080" y="4481110"/>
            <a:ext cx="447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[arabisch: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702468" y="3811117"/>
            <a:ext cx="256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(‚</a:t>
            </a:r>
            <a:r>
              <a:rPr lang="de-DE" sz="4800" dirty="0" err="1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shukran</a:t>
            </a:r>
            <a:r>
              <a:rPr lang="de-DE" sz="4800" dirty="0" smtClean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‘)</a:t>
            </a:r>
            <a:endParaRPr lang="de-DE" sz="4800" dirty="0">
              <a:ln w="0"/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28717" y="3554238"/>
            <a:ext cx="41113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8800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شكران</a:t>
            </a:r>
            <a:endParaRPr lang="de-DE" sz="8800" b="1" dirty="0">
              <a:ln w="0"/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2" y="4785462"/>
            <a:ext cx="1463883" cy="99056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</Words>
  <Application>Microsoft Office PowerPoint</Application>
  <PresentationFormat>Benutzerdefiniert</PresentationFormat>
  <Paragraphs>26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97</cp:revision>
  <dcterms:created xsi:type="dcterms:W3CDTF">2016-02-22T17:16:01Z</dcterms:created>
  <dcterms:modified xsi:type="dcterms:W3CDTF">2016-08-10T15:02:03Z</dcterms:modified>
</cp:coreProperties>
</file>