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78874" y="5111022"/>
            <a:ext cx="7773549" cy="1223546"/>
          </a:xfrm>
          <a:prstGeom prst="roundRect">
            <a:avLst>
              <a:gd name="adj" fmla="val 4235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75,7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Muslime: 97%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0,2% (0,0%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60 davon 63% unerreicht</a:t>
            </a:r>
            <a:endParaRPr lang="de-DE" sz="2400" i="1" dirty="0" smtClean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68" y="1968500"/>
            <a:ext cx="639831" cy="639831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1541181" y="2358805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93814" y="3205191"/>
            <a:ext cx="1906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Türkei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4" y="4812841"/>
            <a:ext cx="1404508" cy="94804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41757"/>
            <a:ext cx="3102796" cy="21900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Textfeld 16"/>
          <p:cNvSpPr txBox="1"/>
          <p:nvPr/>
        </p:nvSpPr>
        <p:spPr>
          <a:xfrm>
            <a:off x="101724" y="232699"/>
            <a:ext cx="12254753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Ein Land zwischen </a:t>
            </a:r>
            <a:r>
              <a:rPr lang="de-DE" sz="2400" dirty="0" smtClean="0"/>
              <a:t>Europa u. Asien, Tradition u. Moderne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Globale, </a:t>
            </a:r>
            <a:r>
              <a:rPr lang="de-DE" sz="2400" dirty="0" smtClean="0"/>
              <a:t>politische </a:t>
            </a:r>
            <a:r>
              <a:rPr lang="de-DE" sz="2400" dirty="0" smtClean="0"/>
              <a:t>Vermittlerrolle zwischen Ost u. West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Ein säkularer Staat doch Türke zu sein bedeutet Muslim zu sein</a:t>
            </a: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Über 1.000 Jahre christliche Hochburg, dann Quelle der Islamisierung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Von 22% Christen (1900) zu 0,21% (heute)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Türkische und Kurdische Gemeinden wachsen langsam aber stetig und geistlich fundiert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Betet, dass die Menschen Vorurteile </a:t>
            </a:r>
            <a:r>
              <a:rPr lang="de-DE" sz="2400" dirty="0" smtClean="0"/>
              <a:t>und Misstrauen gegenüber Christen </a:t>
            </a:r>
            <a:r>
              <a:rPr lang="de-DE" sz="2400" dirty="0" smtClean="0"/>
              <a:t>ablegen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1.000 Jahre </a:t>
            </a:r>
            <a:r>
              <a:rPr lang="de-DE" sz="2400" dirty="0" smtClean="0"/>
              <a:t>bitterer Krieg </a:t>
            </a:r>
            <a:r>
              <a:rPr lang="de-DE" sz="2400" dirty="0" smtClean="0"/>
              <a:t>gegen das „christliche Europa“ schufen Misstrauen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Druck der eigenen Familien, Einschüchterungen durch die Polizei, Bedrohung türkischer Nationalisten oder muslimischer Extremisten treiben Gläubige in den Untergrund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Kurden – über 15 Millionen, die Mehrheitsbevölkerung in 16 von 81 Provinzen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30.000 starben im Konflikt mit der türkischen Armee, tausende Dörfer wurden zerstört und Millionen verloren ihre Behausungen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Heute hat die Regierung ihre Sprache anerkannt und erlaubt kurdische Zeitungen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ein Ende des Konfliktes und starke, verwurzelte kurdische Gemeinden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die </a:t>
            </a:r>
            <a:r>
              <a:rPr lang="de-DE" sz="2400" dirty="0" err="1" smtClean="0"/>
              <a:t>musl</a:t>
            </a:r>
            <a:r>
              <a:rPr lang="de-DE" sz="2400" dirty="0" smtClean="0"/>
              <a:t>. </a:t>
            </a:r>
            <a:r>
              <a:rPr lang="de-DE" sz="2400" dirty="0" err="1" smtClean="0"/>
              <a:t>Aleviten</a:t>
            </a:r>
            <a:r>
              <a:rPr lang="de-DE" sz="2400" dirty="0" smtClean="0"/>
              <a:t>, die Jesus sehr schätzen, </a:t>
            </a:r>
            <a:r>
              <a:rPr lang="de-DE" sz="2400" dirty="0" smtClean="0"/>
              <a:t>auch für die 620.000 </a:t>
            </a:r>
            <a:r>
              <a:rPr lang="de-DE" sz="2400" dirty="0" err="1" smtClean="0"/>
              <a:t>iran</a:t>
            </a:r>
            <a:r>
              <a:rPr lang="de-DE" sz="2400" dirty="0" smtClean="0"/>
              <a:t>. Flüchtlinge</a:t>
            </a:r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1.350 Ausländer, die </a:t>
            </a:r>
            <a:r>
              <a:rPr lang="de-DE" sz="2400" dirty="0" smtClean="0"/>
              <a:t>den Türken Gottes Liebe bringen wollen. Besonders </a:t>
            </a:r>
            <a:r>
              <a:rPr lang="de-DE" sz="2400" dirty="0" smtClean="0"/>
              <a:t>im östl. Anatolien ist </a:t>
            </a:r>
            <a:r>
              <a:rPr lang="de-DE" sz="2400" dirty="0" smtClean="0"/>
              <a:t>das sehr schwer.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dirty="0" smtClean="0"/>
          </a:p>
          <a:p>
            <a:pPr lvl="1"/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174010" y="3429000"/>
            <a:ext cx="7159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tesekkür</a:t>
            </a:r>
            <a:r>
              <a:rPr lang="de-DE" sz="88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de-DE" sz="8800" b="1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ederim</a:t>
            </a:r>
            <a:r>
              <a:rPr lang="de-DE" sz="88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endParaRPr lang="de-DE" sz="88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10294" y="4521607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[Türkisch: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968" y="1968500"/>
            <a:ext cx="639831" cy="639831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4" y="4812841"/>
            <a:ext cx="1404508" cy="94804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7437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285</Words>
  <Application>Microsoft Office PowerPoint</Application>
  <PresentationFormat>Benutzerdefiniert</PresentationFormat>
  <Paragraphs>27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Johannes Böker</cp:lastModifiedBy>
  <cp:revision>67</cp:revision>
  <dcterms:created xsi:type="dcterms:W3CDTF">2016-02-22T17:16:01Z</dcterms:created>
  <dcterms:modified xsi:type="dcterms:W3CDTF">2016-08-10T14:58:09Z</dcterms:modified>
</cp:coreProperties>
</file>