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03.08.2016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863110" y="4897052"/>
            <a:ext cx="7963929" cy="1600021"/>
          </a:xfrm>
          <a:prstGeom prst="roundRect">
            <a:avLst>
              <a:gd name="adj" fmla="val 4235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1,2 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87% (2,3% Evangelikale)</a:t>
            </a:r>
          </a:p>
          <a:p>
            <a:r>
              <a:rPr lang="de-DE" sz="2400" b="1" dirty="0"/>
              <a:t>Volksgruppen</a:t>
            </a:r>
            <a:r>
              <a:rPr lang="de-DE" sz="2400" dirty="0"/>
              <a:t>: </a:t>
            </a:r>
            <a:r>
              <a:rPr lang="de-DE" sz="2400" dirty="0" smtClean="0"/>
              <a:t>15</a:t>
            </a:r>
          </a:p>
          <a:p>
            <a:r>
              <a:rPr lang="de-DE" sz="2000" b="1" i="1" dirty="0" smtClean="0">
                <a:sym typeface="Wingdings" panose="05000000000000000000" pitchFamily="2" charset="2"/>
              </a:rPr>
              <a:t></a:t>
            </a:r>
            <a:r>
              <a:rPr lang="de-DE" sz="2400" i="1" dirty="0" smtClean="0"/>
              <a:t>  in 25 Jahren </a:t>
            </a:r>
            <a:r>
              <a:rPr lang="de-DE" sz="2400" i="1" dirty="0" err="1" smtClean="0"/>
              <a:t>indon</a:t>
            </a:r>
            <a:r>
              <a:rPr lang="de-DE" sz="2400" i="1" dirty="0" smtClean="0"/>
              <a:t>. Besetzung starben 10% der Bevölkerung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5" y="4109945"/>
            <a:ext cx="103583" cy="103583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sp>
        <p:nvSpPr>
          <p:cNvPr id="15" name="Textfeld 14"/>
          <p:cNvSpPr txBox="1"/>
          <p:nvPr/>
        </p:nvSpPr>
        <p:spPr>
          <a:xfrm>
            <a:off x="1276350" y="1636712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28983" y="2483098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Osttimor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" y="5038460"/>
            <a:ext cx="1407985" cy="713379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544" y="-42570"/>
            <a:ext cx="3097621" cy="219165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7" name="Textfeld 16"/>
          <p:cNvSpPr txBox="1"/>
          <p:nvPr/>
        </p:nvSpPr>
        <p:spPr>
          <a:xfrm>
            <a:off x="-31377" y="587399"/>
            <a:ext cx="12254753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Armut, </a:t>
            </a:r>
            <a:r>
              <a:rPr lang="de-DE" sz="2400" dirty="0" smtClean="0"/>
              <a:t>fehlende Medizin </a:t>
            </a:r>
            <a:r>
              <a:rPr lang="de-DE" sz="2400" dirty="0" smtClean="0"/>
              <a:t>und Analphabetismus </a:t>
            </a:r>
            <a:r>
              <a:rPr lang="de-DE" sz="2400" dirty="0" smtClean="0"/>
              <a:t>bedrücken das </a:t>
            </a:r>
            <a:r>
              <a:rPr lang="de-DE" sz="2400" dirty="0" smtClean="0"/>
              <a:t>Land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Die Ärmsten leiden unter Gewalt und Zerstörung </a:t>
            </a:r>
            <a:r>
              <a:rPr lang="de-DE" sz="2400" dirty="0" smtClean="0"/>
              <a:t>durch Stärkere.</a:t>
            </a:r>
            <a:endParaRPr lang="de-DE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Bildung, Arbeitsmarkt, Gesundheitssystem benötigen </a:t>
            </a:r>
            <a:r>
              <a:rPr lang="de-DE" sz="2400" dirty="0" smtClean="0"/>
              <a:t>Investitionen</a:t>
            </a:r>
            <a:endParaRPr lang="de-DE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Indonesisches </a:t>
            </a:r>
            <a:r>
              <a:rPr lang="de-DE" sz="2400" dirty="0" smtClean="0"/>
              <a:t>Militär und Milizen hinterließen ein Erbe des Hasses </a:t>
            </a:r>
            <a:endParaRPr lang="de-DE" sz="2400" dirty="0" smtClean="0"/>
          </a:p>
          <a:p>
            <a:pPr lvl="1"/>
            <a:r>
              <a:rPr lang="de-DE" sz="2400" dirty="0"/>
              <a:t>	</a:t>
            </a:r>
            <a:r>
              <a:rPr lang="de-DE" sz="2400" dirty="0" smtClean="0"/>
              <a:t>und</a:t>
            </a:r>
            <a:r>
              <a:rPr lang="de-DE" sz="2400" dirty="0"/>
              <a:t> </a:t>
            </a:r>
            <a:r>
              <a:rPr lang="de-DE" sz="2400" dirty="0" smtClean="0"/>
              <a:t>ein </a:t>
            </a:r>
            <a:r>
              <a:rPr lang="de-DE" sz="2400" dirty="0" smtClean="0"/>
              <a:t>traumatisiertes Land, das Jahrzehnte zur Heilung benötigen wird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Viele Kinder sind elternlos, leben auf den Straßen oder schließen sich Banden an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Betet für Frieden und Versöhnung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5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meisten </a:t>
            </a:r>
            <a:r>
              <a:rPr lang="de-DE" sz="2400" dirty="0" err="1" smtClean="0"/>
              <a:t>Timoresen</a:t>
            </a:r>
            <a:r>
              <a:rPr lang="de-DE" sz="2400" dirty="0" smtClean="0"/>
              <a:t> sind </a:t>
            </a:r>
            <a:r>
              <a:rPr lang="de-DE" sz="2400" dirty="0" smtClean="0"/>
              <a:t>Namenschristen, von denen kaum </a:t>
            </a:r>
            <a:r>
              <a:rPr lang="de-DE" sz="2400" dirty="0" smtClean="0"/>
              <a:t>einer </a:t>
            </a:r>
            <a:r>
              <a:rPr lang="de-DE" sz="2400" dirty="0" smtClean="0"/>
              <a:t>das Evangelium</a:t>
            </a:r>
            <a:r>
              <a:rPr lang="de-DE" sz="2400" dirty="0" smtClean="0"/>
              <a:t> </a:t>
            </a:r>
            <a:r>
              <a:rPr lang="de-DE" sz="2400" dirty="0"/>
              <a:t>kennt </a:t>
            </a:r>
            <a:endParaRPr lang="de-DE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Der Wachstum der kath. Kirche war ein Zeichen der Rebellion gegen die </a:t>
            </a:r>
            <a:r>
              <a:rPr lang="de-DE" sz="2400" dirty="0" err="1" smtClean="0"/>
              <a:t>indon</a:t>
            </a:r>
            <a:r>
              <a:rPr lang="de-DE" sz="2400" dirty="0" smtClean="0"/>
              <a:t>.-</a:t>
            </a:r>
            <a:r>
              <a:rPr lang="de-DE" sz="2400" dirty="0" err="1" smtClean="0"/>
              <a:t>musl</a:t>
            </a:r>
            <a:r>
              <a:rPr lang="de-DE" sz="2400" dirty="0" smtClean="0"/>
              <a:t>. Besatzung, doch traditionelle Geisterverehrung blieb in den Herzen der Gläubigen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Die </a:t>
            </a:r>
            <a:r>
              <a:rPr lang="de-DE" sz="2400" dirty="0" smtClean="0"/>
              <a:t>ev. Kirche </a:t>
            </a:r>
            <a:r>
              <a:rPr lang="de-DE" sz="2400" dirty="0" smtClean="0"/>
              <a:t>fasste Fuß, </a:t>
            </a:r>
            <a:r>
              <a:rPr lang="de-DE" sz="2400" dirty="0" smtClean="0"/>
              <a:t>wird aber oft gemieden, weil sie aus Indonesien kam.</a:t>
            </a:r>
            <a:endParaRPr lang="de-DE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Das Neue Testament wurde in Tetum übersetzt doch 13 Sprachen sind ohne Übersetzung</a:t>
            </a:r>
            <a:r>
              <a:rPr lang="de-DE" sz="600" dirty="0" smtClean="0"/>
              <a:t/>
            </a:r>
            <a:br>
              <a:rPr lang="de-DE" sz="600" dirty="0" smtClean="0"/>
            </a:br>
            <a:endParaRPr lang="de-DE" sz="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 Keine der 19 einheimischen Volksgruppen ist gut erreicht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Betet für </a:t>
            </a:r>
            <a:r>
              <a:rPr lang="de-DE" sz="2400" dirty="0" smtClean="0"/>
              <a:t>Pioniermissionare </a:t>
            </a:r>
            <a:r>
              <a:rPr lang="de-DE" sz="2400" dirty="0" smtClean="0"/>
              <a:t>und Gemeindegründungen unter allen Volksgruppen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Missionsarbeit muss die </a:t>
            </a:r>
            <a:r>
              <a:rPr lang="de-DE" sz="2400" dirty="0" err="1" smtClean="0"/>
              <a:t>Timoresen</a:t>
            </a:r>
            <a:r>
              <a:rPr lang="de-DE" sz="2400" dirty="0" smtClean="0"/>
              <a:t> auch </a:t>
            </a:r>
            <a:r>
              <a:rPr lang="de-DE" sz="2400" dirty="0" smtClean="0"/>
              <a:t>praktisch und </a:t>
            </a:r>
            <a:r>
              <a:rPr lang="de-DE" sz="2400" dirty="0" smtClean="0"/>
              <a:t>auf der Gefühlsebene </a:t>
            </a:r>
            <a:r>
              <a:rPr lang="de-DE" sz="2400" dirty="0" smtClean="0"/>
              <a:t>erreichen</a:t>
            </a:r>
            <a:endParaRPr lang="de-DE" sz="24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Die Regierung erlaubt Missionsarbeit  </a:t>
            </a:r>
            <a:r>
              <a:rPr lang="de-DE" sz="2400" dirty="0" smtClean="0"/>
              <a:t>auf allen Ebenen. Betet für politische Stabilität!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514219" y="3429000"/>
            <a:ext cx="71598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err="1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Obrigadu</a:t>
            </a:r>
            <a:r>
              <a:rPr lang="de-DE" sz="88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de-DE" sz="8800" b="1" dirty="0" err="1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barak</a:t>
            </a:r>
            <a:r>
              <a:rPr lang="de-DE" sz="88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!</a:t>
            </a:r>
            <a:endParaRPr lang="de-DE" sz="88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210294" y="4521607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[Tetum: 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375" y="4109945"/>
            <a:ext cx="103583" cy="103583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6" y="5038460"/>
            <a:ext cx="1407985" cy="713379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27437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117</Words>
  <Application>Microsoft Office PowerPoint</Application>
  <PresentationFormat>Benutzerdefiniert</PresentationFormat>
  <Paragraphs>27</Paragraphs>
  <Slides>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Johannes Böker</cp:lastModifiedBy>
  <cp:revision>70</cp:revision>
  <dcterms:created xsi:type="dcterms:W3CDTF">2016-02-22T17:16:01Z</dcterms:created>
  <dcterms:modified xsi:type="dcterms:W3CDTF">2016-08-03T15:44:38Z</dcterms:modified>
</cp:coreProperties>
</file>