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154680" y="4863882"/>
            <a:ext cx="8671886" cy="1600021"/>
          </a:xfrm>
          <a:prstGeom prst="roundRect">
            <a:avLst>
              <a:gd name="adj" fmla="val 4235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185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Muslime: 96% 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2,5% (0,6%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463 davon 97% unerreicht</a:t>
            </a:r>
          </a:p>
          <a:p>
            <a:r>
              <a:rPr lang="de-DE" sz="2000" b="1" i="1" dirty="0" smtClean="0">
                <a:sym typeface="Wingdings" panose="05000000000000000000" pitchFamily="2" charset="2"/>
              </a:rPr>
              <a:t></a:t>
            </a:r>
            <a:r>
              <a:rPr lang="de-DE" sz="2400" i="1" dirty="0" smtClean="0"/>
              <a:t>  Rasantes Bevölkerungswachstum 40 Mio.(1950), 160 Mio. (2005) 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27" y="2333625"/>
            <a:ext cx="570310" cy="570310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sp>
        <p:nvSpPr>
          <p:cNvPr id="15" name="Textfeld 14"/>
          <p:cNvSpPr txBox="1"/>
          <p:nvPr/>
        </p:nvSpPr>
        <p:spPr>
          <a:xfrm>
            <a:off x="1276350" y="1636712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28983" y="2483098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Pakistan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5" y="4812841"/>
            <a:ext cx="1391906" cy="948043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57" y="-41757"/>
            <a:ext cx="3102796" cy="219003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7" name="Textfeld 16"/>
          <p:cNvSpPr txBox="1"/>
          <p:nvPr/>
        </p:nvSpPr>
        <p:spPr>
          <a:xfrm>
            <a:off x="101724" y="677551"/>
            <a:ext cx="1225475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Häufiger Regierungswechsel, Ineffizienz</a:t>
            </a:r>
            <a:r>
              <a:rPr lang="de-DE" sz="2400" dirty="0" smtClean="0"/>
              <a:t>, </a:t>
            </a:r>
            <a:r>
              <a:rPr lang="de-DE" sz="2400" dirty="0" smtClean="0"/>
              <a:t>Korruption, </a:t>
            </a:r>
            <a:r>
              <a:rPr lang="de-DE" sz="2400" dirty="0" smtClean="0"/>
              <a:t>Militärdiktatur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Macht und Reichtum </a:t>
            </a:r>
            <a:r>
              <a:rPr lang="de-DE" sz="2400" dirty="0" smtClean="0"/>
              <a:t>konzentrieren </a:t>
            </a:r>
            <a:r>
              <a:rPr lang="de-DE" sz="2400" dirty="0" smtClean="0"/>
              <a:t>sich auf wenige Personen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Islamistengewalt und Grenzkonflikte (Kaschmir) sind kraftraubend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Fundamentalistischer </a:t>
            </a:r>
            <a:r>
              <a:rPr lang="de-DE" sz="2400" u="sng" dirty="0" smtClean="0"/>
              <a:t>Islam</a:t>
            </a:r>
            <a:r>
              <a:rPr lang="de-DE" sz="2400" dirty="0" smtClean="0"/>
              <a:t> (Taliban) hindert Wachstum aller Ebenen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Besonders Nicht-(sunnitische)Muslime sowie Frauen haben wenige Rechte und Chancen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Betet, dass das wahre Gesicht dieser „Religion“ erkannt wird und dadurch Macht verliert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Nicht-Sunniten werden durch das </a:t>
            </a:r>
            <a:r>
              <a:rPr lang="de-DE" sz="2400" u="sng" dirty="0" err="1" smtClean="0"/>
              <a:t>Blasphemiegesetz</a:t>
            </a:r>
            <a:r>
              <a:rPr lang="de-DE" sz="2400" dirty="0" smtClean="0"/>
              <a:t> willkürlich verfolgt, verhaftet o. getötet 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Trotz </a:t>
            </a:r>
            <a:r>
              <a:rPr lang="de-DE" sz="2400" u="sng" dirty="0" smtClean="0"/>
              <a:t>Verfolgung</a:t>
            </a:r>
            <a:r>
              <a:rPr lang="de-DE" sz="2400" dirty="0" smtClean="0"/>
              <a:t> lieben </a:t>
            </a:r>
            <a:r>
              <a:rPr lang="de-DE" sz="2400" dirty="0" smtClean="0"/>
              <a:t>die </a:t>
            </a:r>
            <a:r>
              <a:rPr lang="de-DE" sz="2400" dirty="0" smtClean="0"/>
              <a:t>Christen ihr Land. Bete, dass sie Gewalt mit Liebe beantworten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</a:t>
            </a:r>
            <a:r>
              <a:rPr lang="de-DE" sz="2400" u="sng" dirty="0" smtClean="0"/>
              <a:t>chr. Gemeinde wächst</a:t>
            </a:r>
            <a:r>
              <a:rPr lang="de-DE" sz="2400" dirty="0" smtClean="0"/>
              <a:t>, dennoch herrscht oft Korruption u. Zerwürfnis in Gemeinden 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Betet für lebendigen, tiefen Glauben, Einheit, Demut, Leidenschaft der Christen/Gemeinde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Betet für weise, mutige Leiter, Interesse am Bibelstudium und Finanzierung ihrer Arbeit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Betet für </a:t>
            </a:r>
            <a:r>
              <a:rPr lang="de-DE" sz="2400" u="sng" dirty="0" smtClean="0"/>
              <a:t>Mut u. Weisheit zu Bekenntnis/Mission</a:t>
            </a:r>
            <a:r>
              <a:rPr lang="de-DE" sz="2400" dirty="0" smtClean="0"/>
              <a:t> der Christen (meist aus soz. Unterschicht)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Durch Medien, Träume/Visionen </a:t>
            </a:r>
            <a:r>
              <a:rPr lang="de-DE" sz="2400" u="sng" dirty="0" smtClean="0"/>
              <a:t>lernen Muslime Jesus kennen. Betet für Gemeindeanschluss</a:t>
            </a:r>
            <a:r>
              <a:rPr lang="de-DE" sz="2400" dirty="0" smtClean="0"/>
              <a:t>!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Betet für verarmte Jugend auf dem Land, 7 Mio. Pakistani im Ausland, 1,8 </a:t>
            </a:r>
            <a:r>
              <a:rPr lang="de-DE" sz="2400" dirty="0" smtClean="0"/>
              <a:t>Mio. </a:t>
            </a:r>
            <a:r>
              <a:rPr lang="de-DE" sz="2400" dirty="0" smtClean="0"/>
              <a:t>afghanische Flüchtlinge – viele kommen zum Glauben, 200 </a:t>
            </a:r>
            <a:r>
              <a:rPr lang="de-DE" sz="2400" dirty="0" err="1" smtClean="0"/>
              <a:t>Seraiki</a:t>
            </a:r>
            <a:r>
              <a:rPr lang="de-DE" sz="2400" dirty="0" smtClean="0"/>
              <a:t>-Volksgruppen ohne christl. Zeugnis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Betet für </a:t>
            </a:r>
            <a:r>
              <a:rPr lang="de-DE" sz="2400" u="sng" dirty="0" smtClean="0"/>
              <a:t>mehr Missionare</a:t>
            </a:r>
            <a:r>
              <a:rPr lang="de-DE" sz="2400" dirty="0" smtClean="0"/>
              <a:t> in Medizin, Bildung, Bibelübersetzung (7/70 Sprachen übersetzt)</a:t>
            </a:r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4568190" y="3139440"/>
            <a:ext cx="363092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15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شكريه</a:t>
            </a:r>
            <a:endParaRPr lang="de-DE" sz="115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210294" y="4521607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[Urdu: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27" y="2333625"/>
            <a:ext cx="570310" cy="570310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5" y="4812841"/>
            <a:ext cx="1391906" cy="948043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13" name="Textfeld 12"/>
          <p:cNvSpPr txBox="1"/>
          <p:nvPr/>
        </p:nvSpPr>
        <p:spPr>
          <a:xfrm>
            <a:off x="7911572" y="3690610"/>
            <a:ext cx="2567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(‚</a:t>
            </a:r>
            <a:r>
              <a:rPr lang="de-DE" sz="4800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shukriya</a:t>
            </a:r>
            <a:r>
              <a:rPr lang="de-DE" sz="4800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‘)</a:t>
            </a:r>
            <a:endParaRPr lang="de-DE" sz="4800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27437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302</Words>
  <Application>Microsoft Office PowerPoint</Application>
  <PresentationFormat>Benutzerdefiniert</PresentationFormat>
  <Paragraphs>27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Johannes Böker</cp:lastModifiedBy>
  <cp:revision>69</cp:revision>
  <dcterms:created xsi:type="dcterms:W3CDTF">2016-02-22T17:16:01Z</dcterms:created>
  <dcterms:modified xsi:type="dcterms:W3CDTF">2016-08-03T15:33:55Z</dcterms:modified>
</cp:coreProperties>
</file>