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31346" y="4816752"/>
            <a:ext cx="7583364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31,5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Islam: 96%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1,6% (0,2%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34 davon 62% unerreicht</a:t>
            </a:r>
          </a:p>
          <a:p>
            <a:r>
              <a:rPr lang="de-DE" sz="2400" i="1" dirty="0" smtClean="0">
                <a:sym typeface="Wingdings" panose="05000000000000000000" pitchFamily="2" charset="2"/>
              </a:rPr>
              <a:t> </a:t>
            </a:r>
            <a:r>
              <a:rPr lang="de-DE" sz="2400" i="1" dirty="0" err="1" smtClean="0">
                <a:sym typeface="Wingdings" panose="05000000000000000000" pitchFamily="2" charset="2"/>
              </a:rPr>
              <a:t>Histor</a:t>
            </a:r>
            <a:r>
              <a:rPr lang="de-DE" sz="2400" i="1" dirty="0" smtClean="0">
                <a:sym typeface="Wingdings" panose="05000000000000000000" pitchFamily="2" charset="2"/>
              </a:rPr>
              <a:t>. Assyrien und Babylon (seit 2.000 Jahren Christen)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078712" y="2291954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131345" y="3138340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Irak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5" y="2407718"/>
            <a:ext cx="260391" cy="26039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7" y="4816752"/>
            <a:ext cx="1390630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1" y="-42287"/>
            <a:ext cx="2739731" cy="19337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5" y="17534"/>
            <a:ext cx="120902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Über 50.000 Irakisch-arabische Evangelikale in kürzester Zeit!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Sie kommen von muslimisch, oft extremistischem Hintergrund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Durch christl. Zeugnisse, Träume u. Visionen lernen sie Jesus kennen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Sie müssen fliehen oder werden </a:t>
            </a:r>
            <a:r>
              <a:rPr lang="de-DE" sz="2400" dirty="0" smtClean="0"/>
              <a:t>getötet, aber die </a:t>
            </a:r>
            <a:r>
              <a:rPr lang="de-DE" sz="2400" dirty="0" smtClean="0"/>
              <a:t>Gemeinde wächst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Land ist ethnisch (Kurden/Araber) und religiös tief gespalten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Konkurrierende </a:t>
            </a:r>
            <a:r>
              <a:rPr lang="de-DE" sz="2400" dirty="0" err="1" smtClean="0"/>
              <a:t>muslim</a:t>
            </a:r>
            <a:r>
              <a:rPr lang="de-DE" sz="2400" dirty="0" smtClean="0"/>
              <a:t>. Konfessionen machen durch Kriege eine Stabilität unmöglich 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Nahezu jede </a:t>
            </a:r>
            <a:r>
              <a:rPr lang="de-DE" sz="2400" dirty="0" smtClean="0"/>
              <a:t>Person </a:t>
            </a:r>
            <a:r>
              <a:rPr lang="de-DE" sz="2400" dirty="0" smtClean="0"/>
              <a:t>hat Traumatisierungen erlebt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Zwangsverheiratungen</a:t>
            </a:r>
            <a:r>
              <a:rPr lang="de-DE" sz="2400" dirty="0" smtClean="0"/>
              <a:t>, </a:t>
            </a:r>
            <a:r>
              <a:rPr lang="de-DE" sz="2400" dirty="0" smtClean="0"/>
              <a:t>Ehrenmorde, Gewalt und Vergewaltigungen prägen den Alltag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Viele Kinder können nicht zur Schule. Es gibt wenig Trinkwasser 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 smtClean="0"/>
          </a:p>
          <a:p>
            <a:pPr lvl="1"/>
            <a:endParaRPr lang="de-DE" sz="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christl. Gemeinde des Irak existiert seit dem 1. Jahrhundert!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Sie </a:t>
            </a:r>
            <a:r>
              <a:rPr lang="de-DE" sz="2400" dirty="0" smtClean="0"/>
              <a:t>entstammt der </a:t>
            </a:r>
            <a:r>
              <a:rPr lang="de-DE" sz="2400" dirty="0" err="1" smtClean="0"/>
              <a:t>nestorianischen</a:t>
            </a:r>
            <a:r>
              <a:rPr lang="de-DE" sz="2400" dirty="0" smtClean="0"/>
              <a:t> Kirche – einer großen </a:t>
            </a:r>
            <a:r>
              <a:rPr lang="de-DE" sz="2400" dirty="0" err="1" smtClean="0"/>
              <a:t>histor</a:t>
            </a:r>
            <a:r>
              <a:rPr lang="de-DE" sz="2400" dirty="0" smtClean="0"/>
              <a:t>. Missionsbewegung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Wegen großer Verfolgungen  </a:t>
            </a:r>
            <a:r>
              <a:rPr lang="de-DE" sz="2400" dirty="0" smtClean="0"/>
              <a:t>flohen die meisten nach Syrien, Jordanien und Europa</a:t>
            </a:r>
            <a:r>
              <a:rPr lang="de-DE" sz="900" dirty="0" smtClean="0"/>
              <a:t/>
            </a:r>
            <a:br>
              <a:rPr lang="de-DE" sz="900" dirty="0" smtClean="0"/>
            </a:br>
            <a:endParaRPr lang="de-DE" sz="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Bis auf die Assyrer und Armenier gilt der ganze Irak als unerreicht! </a:t>
            </a:r>
            <a:r>
              <a:rPr lang="de-DE" sz="2400" dirty="0" smtClean="0"/>
              <a:t>Betet besonders für </a:t>
            </a:r>
            <a:r>
              <a:rPr lang="de-DE" sz="2400" dirty="0"/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Schiitische Araber (Opfer </a:t>
            </a:r>
            <a:r>
              <a:rPr lang="de-DE" sz="2400" dirty="0" err="1" smtClean="0"/>
              <a:t>Sadam</a:t>
            </a:r>
            <a:r>
              <a:rPr lang="de-DE" sz="2400" dirty="0" smtClean="0"/>
              <a:t> </a:t>
            </a:r>
            <a:r>
              <a:rPr lang="de-DE" sz="2400" dirty="0" err="1" smtClean="0"/>
              <a:t>H.‘s</a:t>
            </a:r>
            <a:r>
              <a:rPr lang="de-DE" sz="2400" dirty="0" smtClean="0"/>
              <a:t>), verfolgte </a:t>
            </a:r>
            <a:r>
              <a:rPr lang="de-DE" sz="2400" dirty="0" err="1" smtClean="0"/>
              <a:t>Jesiden</a:t>
            </a:r>
            <a:r>
              <a:rPr lang="de-DE" sz="2400" dirty="0" smtClean="0"/>
              <a:t> sowie 1,4 Millionen Beduinen </a:t>
            </a:r>
            <a:endParaRPr lang="de-DE" sz="900" dirty="0" smtClean="0"/>
          </a:p>
          <a:p>
            <a:pPr lvl="1"/>
            <a:r>
              <a:rPr lang="de-DE" sz="1100" dirty="0" smtClean="0"/>
              <a:t> </a:t>
            </a:r>
            <a:endParaRPr lang="de-DE" sz="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 smtClean="0"/>
              <a:t>die Kurden</a:t>
            </a:r>
            <a:r>
              <a:rPr lang="de-DE" sz="2400" dirty="0" smtClean="0"/>
              <a:t>. Grenzkonflikte mit Arabern destabilisieren Land und Region.</a:t>
            </a:r>
            <a:br>
              <a:rPr lang="de-DE" sz="2400" dirty="0" smtClean="0"/>
            </a:br>
            <a:r>
              <a:rPr lang="de-DE" sz="2400" dirty="0" smtClean="0"/>
              <a:t>Unter den Kurden geschieht zur Zeit eine große Erweckung und viele kommen zum Herrn!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239020" y="4380365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[Arabisch: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5" y="2407718"/>
            <a:ext cx="260391" cy="26039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7" y="4816752"/>
            <a:ext cx="1390630" cy="94022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Textfeld 18"/>
          <p:cNvSpPr txBox="1"/>
          <p:nvPr/>
        </p:nvSpPr>
        <p:spPr>
          <a:xfrm>
            <a:off x="6430988" y="3483390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شكرا</a:t>
            </a:r>
            <a:endParaRPr lang="de-DE" sz="8800" b="1" dirty="0">
              <a:ln w="0"/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07953" y="3707679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shukran</a:t>
            </a:r>
            <a:r>
              <a:rPr lang="de-DE" sz="4800" dirty="0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Microsoft Office PowerPoint</Application>
  <PresentationFormat>Benutzerdefiniert</PresentationFormat>
  <Paragraphs>32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102</cp:revision>
  <dcterms:created xsi:type="dcterms:W3CDTF">2016-02-22T17:16:01Z</dcterms:created>
  <dcterms:modified xsi:type="dcterms:W3CDTF">2016-08-03T15:25:47Z</dcterms:modified>
</cp:coreProperties>
</file>