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13.07.2016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13.07.2016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13.07.2016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13.07.2016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13.07.2016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13.07.2016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13.07.2016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13.07.2016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13.07.2016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13.07.2016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13.07.2016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13.07.2016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328983" y="4863882"/>
            <a:ext cx="7497582" cy="1600021"/>
          </a:xfrm>
          <a:prstGeom prst="roundRect">
            <a:avLst>
              <a:gd name="adj" fmla="val 4235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10,3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Islam 88%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4,5% (0,7%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47 davon 62% unerreicht</a:t>
            </a:r>
          </a:p>
          <a:p>
            <a:r>
              <a:rPr lang="de-DE" sz="2000" b="1" i="1" dirty="0" smtClean="0">
                <a:sym typeface="Wingdings" panose="05000000000000000000" pitchFamily="2" charset="2"/>
              </a:rPr>
              <a:t></a:t>
            </a:r>
            <a:r>
              <a:rPr lang="de-DE" sz="2400" i="1" dirty="0" smtClean="0"/>
              <a:t>  Heimatland der </a:t>
            </a:r>
            <a:r>
              <a:rPr lang="de-DE" sz="2400" i="1" dirty="0" err="1" smtClean="0"/>
              <a:t>Fulani</a:t>
            </a:r>
            <a:r>
              <a:rPr lang="de-DE" sz="2400" i="1" dirty="0" smtClean="0"/>
              <a:t> - die Islamhüter Westafrikas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41" y="3326657"/>
            <a:ext cx="212256" cy="212256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5" name="Textfeld 14"/>
          <p:cNvSpPr txBox="1"/>
          <p:nvPr/>
        </p:nvSpPr>
        <p:spPr>
          <a:xfrm>
            <a:off x="1276350" y="1636712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28983" y="2483098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Guinea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811668"/>
            <a:ext cx="1407985" cy="950389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69" y="0"/>
            <a:ext cx="12498145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7E0EF"/>
              </a:clrFrom>
              <a:clrTo>
                <a:srgbClr val="C7E0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57" y="-44400"/>
            <a:ext cx="3102796" cy="219531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7" name="Textfeld 16"/>
          <p:cNvSpPr txBox="1"/>
          <p:nvPr/>
        </p:nvSpPr>
        <p:spPr>
          <a:xfrm>
            <a:off x="101724" y="452963"/>
            <a:ext cx="1225475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Dankt Gott für politische Stabilität auf dem Weg zur Demokratie: 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Guinea erlebte </a:t>
            </a:r>
            <a:r>
              <a:rPr lang="de-DE" sz="2400" dirty="0" err="1" smtClean="0"/>
              <a:t>diktator</a:t>
            </a:r>
            <a:r>
              <a:rPr lang="de-DE" sz="2400" dirty="0" smtClean="0"/>
              <a:t>. </a:t>
            </a:r>
            <a:r>
              <a:rPr lang="de-DE" sz="2400" dirty="0"/>
              <a:t>Marxismus (1958</a:t>
            </a:r>
            <a:r>
              <a:rPr lang="de-DE" sz="2400" dirty="0" smtClean="0"/>
              <a:t>) gefolgt </a:t>
            </a:r>
            <a:r>
              <a:rPr lang="de-DE" sz="2400" dirty="0"/>
              <a:t>von </a:t>
            </a:r>
            <a:r>
              <a:rPr lang="de-DE" sz="2400" dirty="0" smtClean="0"/>
              <a:t>Militärdiktatur (1984)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Bürgerkriege in Sierra Leone und Liberia machten Guinea zum Flüchtlingshafen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Der Einfluss der christlichen Minderheit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Durch den Terror des </a:t>
            </a:r>
            <a:r>
              <a:rPr lang="de-DE" sz="2400" dirty="0" err="1" smtClean="0"/>
              <a:t>muslim</a:t>
            </a:r>
            <a:r>
              <a:rPr lang="de-DE" sz="2400" dirty="0" smtClean="0"/>
              <a:t>.-marxist. Regimes wurden Muslime offen für das Evangelium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Trotz 3 Bibelschulen und 6 Leiterseminaren mangelt es an christlichen Leitern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Christen sind großem gesellschaftlichen Druck ausgesetzt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Missionsbemühungen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Über 20 Missionsgesellschaften arbeiten </a:t>
            </a:r>
            <a:r>
              <a:rPr lang="de-DE" sz="2400" dirty="0" smtClean="0"/>
              <a:t>sehr gut </a:t>
            </a:r>
            <a:r>
              <a:rPr lang="de-DE" sz="2400" dirty="0" smtClean="0"/>
              <a:t>zusammen und es gibt eine einheimische Missionarsbewegung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Das Land benötigt ausdauernde und robuste </a:t>
            </a:r>
            <a:r>
              <a:rPr lang="de-DE" sz="2400" dirty="0" err="1" smtClean="0"/>
              <a:t>Pioniersmissionare</a:t>
            </a:r>
            <a:endParaRPr lang="de-DE" sz="2400" dirty="0" smtClean="0"/>
          </a:p>
          <a:p>
            <a:pPr lvl="1"/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 für die Unerreichten!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err="1" smtClean="0"/>
              <a:t>Fulani</a:t>
            </a:r>
            <a:r>
              <a:rPr lang="de-DE" sz="2400" dirty="0" smtClean="0"/>
              <a:t> (40%): Hüter des Islam in Westafrika. Gläubige durchstehen extremen Druck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err="1" smtClean="0"/>
              <a:t>Malinke</a:t>
            </a:r>
            <a:r>
              <a:rPr lang="de-DE" sz="2400" dirty="0" smtClean="0"/>
              <a:t> und </a:t>
            </a:r>
            <a:r>
              <a:rPr lang="de-DE" sz="2400" dirty="0" err="1" smtClean="0"/>
              <a:t>Susu</a:t>
            </a:r>
            <a:r>
              <a:rPr lang="de-DE" sz="2400" dirty="0" smtClean="0"/>
              <a:t>: Es gibt kleine Gemeinden (Bibelübersetzung/Radioarbeit existiert)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Waldregion: Heimat der christl. Minderheit. Flüchtlinge bringen aggressiven </a:t>
            </a:r>
            <a:r>
              <a:rPr lang="de-DE" sz="2400" dirty="0" smtClean="0"/>
              <a:t>Islam ins Land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41" y="3326657"/>
            <a:ext cx="212256" cy="212256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5" name="Textfeld 14"/>
          <p:cNvSpPr txBox="1"/>
          <p:nvPr/>
        </p:nvSpPr>
        <p:spPr>
          <a:xfrm>
            <a:off x="4743450" y="3429000"/>
            <a:ext cx="7159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On </a:t>
            </a:r>
            <a:r>
              <a:rPr lang="de-DE" sz="8800" b="1" dirty="0" err="1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jaraama</a:t>
            </a:r>
            <a:r>
              <a:rPr lang="de-DE" sz="88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de-DE" sz="8800" b="1" dirty="0" err="1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buy</a:t>
            </a:r>
            <a:r>
              <a:rPr lang="de-DE" sz="88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!</a:t>
            </a:r>
            <a:endParaRPr lang="de-DE" sz="88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210294" y="4521607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Pulaar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Fouta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811668"/>
            <a:ext cx="1407985" cy="950389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27437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226</Words>
  <Application>Microsoft Office PowerPoint</Application>
  <PresentationFormat>Benutzerdefiniert</PresentationFormat>
  <Paragraphs>28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Johannes Böker</cp:lastModifiedBy>
  <cp:revision>52</cp:revision>
  <dcterms:created xsi:type="dcterms:W3CDTF">2016-02-22T17:16:01Z</dcterms:created>
  <dcterms:modified xsi:type="dcterms:W3CDTF">2016-07-13T12:23:21Z</dcterms:modified>
</cp:coreProperties>
</file>