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176159" y="4840742"/>
            <a:ext cx="6587536" cy="1600021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67,8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92% (18,7%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239 davon 2% unerreicht</a:t>
            </a:r>
            <a:br>
              <a:rPr lang="de-DE" sz="2400" dirty="0" smtClean="0"/>
            </a:br>
            <a:r>
              <a:rPr lang="de-DE" sz="2400" i="1" dirty="0" smtClean="0">
                <a:sym typeface="Wingdings" panose="05000000000000000000" pitchFamily="2" charset="2"/>
              </a:rPr>
              <a:t> unter belgischer Kolonialmacht starben 10 Mio. </a:t>
            </a:r>
            <a:endParaRPr lang="de-DE" sz="2400" i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2031093" y="1956846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429097" y="2803232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Kongo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52" y="3630250"/>
            <a:ext cx="659448" cy="659448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1" y="4816752"/>
            <a:ext cx="1406863" cy="94022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95" y="-11669"/>
            <a:ext cx="2746344" cy="193843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Textfeld 14"/>
          <p:cNvSpPr txBox="1"/>
          <p:nvPr/>
        </p:nvSpPr>
        <p:spPr>
          <a:xfrm>
            <a:off x="0" y="99179"/>
            <a:ext cx="1225475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Vergebung und Versöhnung </a:t>
            </a:r>
            <a:r>
              <a:rPr lang="de-DE" sz="2400" dirty="0" smtClean="0"/>
              <a:t>ist der Schlüssel für </a:t>
            </a:r>
            <a:r>
              <a:rPr lang="de-DE" sz="2400" dirty="0" smtClean="0"/>
              <a:t>die Zukunft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Im 19. Jh. suchten Araber </a:t>
            </a:r>
            <a:r>
              <a:rPr lang="de-DE" sz="2400" dirty="0"/>
              <a:t>nach Sklaven </a:t>
            </a:r>
            <a:r>
              <a:rPr lang="de-DE" sz="2400" dirty="0" smtClean="0"/>
              <a:t>im </a:t>
            </a:r>
            <a:r>
              <a:rPr lang="de-DE" sz="2400" dirty="0" smtClean="0"/>
              <a:t>Land.</a:t>
            </a:r>
            <a:endParaRPr lang="de-DE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Unter belgischer Kolonialmacht starben 10 Millionen Menschen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Westl. Länder unterstützten </a:t>
            </a:r>
            <a:r>
              <a:rPr lang="de-DE" sz="2400" dirty="0" smtClean="0"/>
              <a:t>Diktator </a:t>
            </a:r>
            <a:r>
              <a:rPr lang="de-DE" sz="2400" dirty="0" smtClean="0"/>
              <a:t>Mobutu </a:t>
            </a:r>
            <a:r>
              <a:rPr lang="de-DE" sz="2400" dirty="0" smtClean="0"/>
              <a:t>wg. </a:t>
            </a:r>
            <a:r>
              <a:rPr lang="de-DE" sz="2400" smtClean="0"/>
              <a:t>der Bodenschätze</a:t>
            </a:r>
            <a:endParaRPr lang="de-DE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Korruption brachte Milizen Macht, die bis heute militärisch operieren.</a:t>
            </a:r>
            <a:br>
              <a:rPr lang="de-DE" sz="2400" dirty="0" smtClean="0"/>
            </a:br>
            <a:r>
              <a:rPr lang="de-DE" sz="2400" dirty="0" smtClean="0"/>
              <a:t>Noch immer sind viele Menschen intern auf der Flucht und Gewalt ausgesetzt </a:t>
            </a:r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Trotz 90% </a:t>
            </a:r>
            <a:r>
              <a:rPr lang="de-DE" sz="2400" dirty="0" smtClean="0"/>
              <a:t>Christen sind </a:t>
            </a:r>
            <a:r>
              <a:rPr lang="de-DE" sz="2400" dirty="0" smtClean="0"/>
              <a:t>Vergewaltigungen, Kannibalismus und Hexerei </a:t>
            </a:r>
            <a:r>
              <a:rPr lang="de-DE" sz="2400" dirty="0" smtClean="0"/>
              <a:t>weit </a:t>
            </a:r>
            <a:r>
              <a:rPr lang="de-DE" sz="2400" dirty="0" smtClean="0"/>
              <a:t>verbreitet</a:t>
            </a:r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Im Land gibt es weder Infrastrukturen noch kulturelle Einigkeit. Es befindet sich in einem</a:t>
            </a:r>
            <a:br>
              <a:rPr lang="de-DE" sz="2400" dirty="0" smtClean="0"/>
            </a:br>
            <a:r>
              <a:rPr lang="de-DE" sz="2400" dirty="0" smtClean="0"/>
              <a:t>permanenten Zustand einer humanitären Krise. Nirgendwo sonst verhungern mehr Menschen</a:t>
            </a:r>
          </a:p>
          <a:p>
            <a:pPr lvl="1"/>
            <a:endParaRPr lang="de-DE" sz="11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Kirche ist die einzig existente Infrastruktur des Landes und viele Menschen kamen zum</a:t>
            </a:r>
            <a:br>
              <a:rPr lang="de-DE" sz="2400" dirty="0" smtClean="0"/>
            </a:br>
            <a:r>
              <a:rPr lang="de-DE" sz="2400" dirty="0" smtClean="0"/>
              <a:t>Glauben (1900 1,4%, heute über 90%!). Betet für mutige, vorbildhafte </a:t>
            </a:r>
            <a:r>
              <a:rPr lang="de-DE" sz="2400" dirty="0" smtClean="0"/>
              <a:t>Pastoren und </a:t>
            </a:r>
            <a:r>
              <a:rPr lang="de-DE" sz="2400" dirty="0" smtClean="0"/>
              <a:t>eine Wiedererweckung zu einem breiten, lebendig gelebten Glauben.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Das Land benötigt eine neue Evangelisationsbewegung in das unerreichte Inland hinein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Der Kongo hat massiv Bedarf an ausländischen Missionaren für Bibelübersetzung</a:t>
            </a:r>
            <a:br>
              <a:rPr lang="de-DE" sz="2400" dirty="0" smtClean="0"/>
            </a:br>
            <a:r>
              <a:rPr lang="de-DE" sz="2400" dirty="0" smtClean="0"/>
              <a:t>(94 fehlende Sprachen!), Gemeindegründung, Jüngerschaft, Medien, Medizin, Jugend u.v.m.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669306" y="1900730"/>
            <a:ext cx="552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matondi</a:t>
            </a:r>
            <a:endParaRPr lang="de-DE" sz="88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19900" y="2993337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Lingála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52" y="3630250"/>
            <a:ext cx="659448" cy="659448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1" y="4816752"/>
            <a:ext cx="1406863" cy="94022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4170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121</Words>
  <Application>Microsoft Office PowerPoint</Application>
  <PresentationFormat>Benutzerdefiniert</PresentationFormat>
  <Paragraphs>26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Johannes Böker</cp:lastModifiedBy>
  <cp:revision>84</cp:revision>
  <dcterms:created xsi:type="dcterms:W3CDTF">2016-02-22T17:16:01Z</dcterms:created>
  <dcterms:modified xsi:type="dcterms:W3CDTF">2016-07-20T10:25:38Z</dcterms:modified>
</cp:coreProperties>
</file>