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32012" y="4852206"/>
            <a:ext cx="7876531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82,1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b="1" dirty="0"/>
              <a:t>Christen </a:t>
            </a:r>
            <a:r>
              <a:rPr lang="de-DE" sz="2400" dirty="0" smtClean="0"/>
              <a:t>63% (2,1% </a:t>
            </a:r>
            <a:r>
              <a:rPr lang="de-DE" sz="2400" dirty="0"/>
              <a:t>Evangelikale) | </a:t>
            </a:r>
            <a:r>
              <a:rPr lang="de-DE" sz="2400" dirty="0" smtClean="0"/>
              <a:t>Religionslos: 31%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82 davon 23%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b="1" i="1" dirty="0" smtClean="0">
                <a:sym typeface="Wingdings" panose="05000000000000000000" pitchFamily="2" charset="2"/>
              </a:rPr>
              <a:t>  </a:t>
            </a:r>
            <a:r>
              <a:rPr lang="de-DE" sz="2400" i="1" dirty="0" smtClean="0"/>
              <a:t>1960 waren 97% der Bevölkerung Christen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24557" y="2384680"/>
            <a:ext cx="596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83349" y="3231066"/>
            <a:ext cx="3772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Deutschland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57" y="1661353"/>
            <a:ext cx="302419" cy="30241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4" y="4811668"/>
            <a:ext cx="1347008" cy="95038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724" y="146935"/>
            <a:ext cx="122547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Deutschland trägt ein großes reformistisches Erbe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Die Anzahl der Christen sank von 97% auf 63% in nur 55 Jahren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Große Spaltungen unter Protestanten, Katholiken und Pfingstlern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Der Reichtum, Einfluss und die Lage der Nation bietet viel Potential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Eine mutige, auf christlichen Werten basierte Regierung ist nötig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Nebst eines Verfalls der Geistlichkeit, gewinnen New Age, Okkult, Satanismus und alte Heidenreligionen an Zulauf. Depressionen und Suizide nehmen rasant zu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Eine neue Reformation ist nötig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Für die Mehrheit der Menschen ist die christl. Kirche irrelevant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Öffentlich wird </a:t>
            </a:r>
            <a:r>
              <a:rPr lang="de-DE" sz="2400" smtClean="0"/>
              <a:t>es schwieriger </a:t>
            </a:r>
            <a:r>
              <a:rPr lang="de-DE" sz="2400" dirty="0" smtClean="0"/>
              <a:t>für den Glauben einzustehen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wenigen, gläubigen Pastoren in den Landeskirchen stehen unter großem Druck</a:t>
            </a:r>
          </a:p>
          <a:p>
            <a:pPr lvl="1"/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Betet für die Unerreichten! </a:t>
            </a:r>
            <a:r>
              <a:rPr lang="de-DE" sz="2400" dirty="0" smtClean="0"/>
              <a:t>Millionen von Migranten, Gastarbeitern und Flüchtlingen: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Besonders im Osten gibt es große Vorbehalte und Gewalt. Integration ist schwierig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3,6 Millionen Muslime aus über 40 Nationen: </a:t>
            </a:r>
            <a:r>
              <a:rPr lang="de-DE" sz="2400" dirty="0" err="1" smtClean="0"/>
              <a:t>jährl</a:t>
            </a:r>
            <a:r>
              <a:rPr lang="de-DE" sz="2400" dirty="0" smtClean="0"/>
              <a:t>. kommen rund 5000 zum Glauben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Migrantengemeinden (Türken, Kurden, Iraner, Nordafrikaner) Menschen zu erreichen. Jährlich konvertieren rund 1000 Deutsche zum Islam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30" y="-41757"/>
            <a:ext cx="3099450" cy="21900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57" y="1661353"/>
            <a:ext cx="302419" cy="30241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6508375" y="2824121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Danke!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4" y="4811668"/>
            <a:ext cx="1347008" cy="95038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34528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</Words>
  <Application>Microsoft Office PowerPoint</Application>
  <PresentationFormat>Breitbild</PresentationFormat>
  <Paragraphs>27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69</cp:revision>
  <dcterms:created xsi:type="dcterms:W3CDTF">2016-02-22T17:16:01Z</dcterms:created>
  <dcterms:modified xsi:type="dcterms:W3CDTF">2016-04-29T13:50:48Z</dcterms:modified>
</cp:coreProperties>
</file>