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69160" y="4919938"/>
            <a:ext cx="7201109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22,5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90%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6,3% (0,1%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33 davon 45%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14 Millionen Syrer sind auf der Flucht (März 2016)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22389" y="1633378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70" y="2332974"/>
            <a:ext cx="223887" cy="22388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4138484" y="2483098"/>
            <a:ext cx="248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Syrien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6" y="4811668"/>
            <a:ext cx="1406825" cy="9503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33866"/>
            <a:ext cx="1225475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Syrien, ein Land in Gewalt versunken: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Seit 2011 herrscht Bürgerkrieg: 14 Millionen Flüchtlinge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Massenmorde, Bombardierungen und der Einsatz chemischer</a:t>
            </a:r>
            <a:br>
              <a:rPr lang="de-DE" sz="2400" dirty="0" smtClean="0"/>
            </a:br>
            <a:r>
              <a:rPr lang="de-DE" sz="2400" dirty="0" smtClean="0"/>
              <a:t>Waffen sind Alltag für die Zivilbevölkerung. Betet für ein Ende.</a:t>
            </a:r>
            <a:br>
              <a:rPr lang="de-DE" sz="2400" dirty="0" smtClean="0"/>
            </a:b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Christen in Syrien – Die Urgemeinde der 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Katholische u. orthodoxe Gemeinden existierten lange, bevor der Islam ins Land kam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Christl. Organisationen war erlaubt diesen zu helfen, doch im Krieg mussten sie gehen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Viele Christen haben vor der Gewalt radikal-muslim. Gruppierungen das Land verlassen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Gott hat Glaube und Hingabe der Urgemeinde in Antiochia (Syrien) genutzt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Vor dem Krieg gab es in jeder größeren Stadt eine evangelikale Gemeinde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 Christen, dass sie Zeugen von Friede, Vergebung und Hoffnung sind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 Zukunft, dass die Christen eine tragende Rolle im Wiederaufbau finden, </a:t>
            </a:r>
            <a:br>
              <a:rPr lang="de-DE" sz="2400" dirty="0" smtClean="0"/>
            </a:br>
            <a:r>
              <a:rPr lang="de-DE" sz="2400" dirty="0" smtClean="0"/>
              <a:t>den Arabern das Evangelium bringen und viele Syrische Christen zurückkehren werden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Unerreichten!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Sunni</a:t>
            </a:r>
            <a:r>
              <a:rPr lang="de-DE" sz="2400" dirty="0" smtClean="0"/>
              <a:t>-Mehrheit, die nie das Evangelium hörten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Alawiten-Minderheit mit großem Einfluss in Politik und Armee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Kurden, die für das Evangelium sehr offen sind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8" y="-41757"/>
            <a:ext cx="3102794" cy="21900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70" y="2332974"/>
            <a:ext cx="223887" cy="22388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6237346" y="4200506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[syrisch-arabisch: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876403" y="3456371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shokran</a:t>
            </a:r>
            <a:r>
              <a:rPr lang="de-DE" sz="480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02652" y="3199492"/>
            <a:ext cx="4111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شكران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6" y="4811668"/>
            <a:ext cx="1406825" cy="9503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3070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Breitbild</PresentationFormat>
  <Paragraphs>29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70</cp:revision>
  <dcterms:created xsi:type="dcterms:W3CDTF">2016-02-22T17:16:01Z</dcterms:created>
  <dcterms:modified xsi:type="dcterms:W3CDTF">2016-04-29T13:50:22Z</dcterms:modified>
</cp:coreProperties>
</file>