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87266" y="5216309"/>
            <a:ext cx="6260099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50,5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75% (21%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62 davon 10% unerreicht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031093" y="1956846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29097" y="2803232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Südafrika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18" y="4693817"/>
            <a:ext cx="522492" cy="522492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6752"/>
            <a:ext cx="1407985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6"/>
          <a:stretch/>
        </p:blipFill>
        <p:spPr>
          <a:xfrm>
            <a:off x="9155693" y="-172382"/>
            <a:ext cx="3095323" cy="182701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4" y="99179"/>
            <a:ext cx="12254753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Südafrika hat großen Einfluss - innerhalb und außerhalb des</a:t>
            </a:r>
            <a:br>
              <a:rPr lang="de-DE" sz="2400" dirty="0" smtClean="0"/>
            </a:br>
            <a:r>
              <a:rPr lang="de-DE" sz="2400" dirty="0" smtClean="0"/>
              <a:t>Landes in weltweiten Gebets- und Missionsbewegungen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die Regierung im Kampf gegen Korruption und Gewalt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Apartheid teilt noch immer die Gesellschaft - Gemeinden tragen Verantwortung!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Christen tragen Verantwortung gegenüber extremer Armut, HIV, Gewalt, Kriminalität, Moral</a:t>
            </a:r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2.000 Südafrikaner sind in der weltweiten Mission aktiv, ebenso viele innerhalb des Landes</a:t>
            </a:r>
            <a:br>
              <a:rPr lang="de-DE" sz="2400" dirty="0" smtClean="0"/>
            </a:br>
            <a:r>
              <a:rPr lang="de-DE" sz="2400" dirty="0" smtClean="0"/>
              <a:t>Betet besonders für die Unterstützung und Aussendung schwarzer Südafrikaner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Herausforderungen für die einheimischen Gemeinden und die Nation: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Menschen der Armutsviertel - Sensibilisierung und Liebe zum Dienst im Elend sind nötig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Migranten - 5 Millionen legale und illegale Migranten auf der Suche nach Arbeit sehen sich großer Missgunst der Bevölkerung und Gewaltausbrüchen gegenüber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Ethnische und religiöse Gruppen: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Muslime: Islam ist die am schnellsten wachsende Glaubensgemeinschaft des Landes</a:t>
            </a:r>
            <a:br>
              <a:rPr lang="de-DE" sz="2400" dirty="0" smtClean="0"/>
            </a:br>
            <a:r>
              <a:rPr lang="de-DE" sz="2400" dirty="0" smtClean="0"/>
              <a:t>Besonders Urdu, Gujarati und andere Inder bringen den Islam aus der Heimat mit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Asiaten: 19% aller Hindu-Migranten lernten Jesus kennen. Auch Chinesen sind offen!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18" y="4693817"/>
            <a:ext cx="522492" cy="522492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7053807" y="2369779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Dankie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62487" y="3441603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[Afrikaans: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6752"/>
            <a:ext cx="1407985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Breitbild</PresentationFormat>
  <Paragraphs>27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74</cp:revision>
  <dcterms:created xsi:type="dcterms:W3CDTF">2016-02-22T17:16:01Z</dcterms:created>
  <dcterms:modified xsi:type="dcterms:W3CDTF">2016-04-29T13:49:46Z</dcterms:modified>
</cp:coreProperties>
</file>