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758" autoAdjust="0"/>
    <p:restoredTop sz="94660"/>
  </p:normalViewPr>
  <p:slideViewPr>
    <p:cSldViewPr snapToGrid="0">
      <p:cViewPr varScale="1">
        <p:scale>
          <a:sx n="50" d="100"/>
          <a:sy n="50" d="100"/>
        </p:scale>
        <p:origin x="42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328984" y="4852206"/>
            <a:ext cx="7439684" cy="1600021"/>
          </a:xfrm>
          <a:prstGeom prst="roundRect">
            <a:avLst>
              <a:gd name="adj" fmla="val 4050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15,9 Millionen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Islam 97% |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0,3% (0,1% Evangelikale)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38 davon 76% unerreicht</a:t>
            </a:r>
          </a:p>
          <a:p>
            <a:r>
              <a:rPr lang="de-DE" sz="2000" b="1" i="1" dirty="0" smtClean="0">
                <a:sym typeface="Wingdings" panose="05000000000000000000" pitchFamily="2" charset="2"/>
              </a:rPr>
              <a:t></a:t>
            </a:r>
            <a:r>
              <a:rPr lang="de-DE" sz="2400" b="1" i="1" dirty="0" smtClean="0">
                <a:sym typeface="Wingdings" panose="05000000000000000000" pitchFamily="2" charset="2"/>
              </a:rPr>
              <a:t>  </a:t>
            </a:r>
            <a:r>
              <a:rPr lang="de-DE" sz="2400" i="1" dirty="0" smtClean="0"/>
              <a:t>82% Analphabeten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276350" y="1636712"/>
            <a:ext cx="862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328983" y="2483098"/>
            <a:ext cx="55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Niger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09" y="2860316"/>
            <a:ext cx="524466" cy="524466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2" y="4808539"/>
            <a:ext cx="1448708" cy="95664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01724" y="186263"/>
            <a:ext cx="1225475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Das muslimische Land ist offen für das Evangelium: 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Unter lange Zeit unerreichten Volksgruppen gibt es heute Christen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Ehemalige Muslime gründen und leiten neue Gemeinden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Aggressive Muslime und die </a:t>
            </a:r>
            <a:r>
              <a:rPr lang="de-DE" sz="2400" dirty="0" err="1" smtClean="0"/>
              <a:t>Gesells</a:t>
            </a:r>
            <a:r>
              <a:rPr lang="de-DE" sz="2400" dirty="0" smtClean="0"/>
              <a:t>. setzen Christen unter Druck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Die christl. Gemeinde wächst - aber aktiver Glaube kommt nur langsam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Betet, dass der Gemeindewachstum Frucht bringt und lebendig wird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Druck der </a:t>
            </a:r>
            <a:r>
              <a:rPr lang="de-DE" sz="2400" dirty="0" err="1" smtClean="0"/>
              <a:t>musl</a:t>
            </a:r>
            <a:r>
              <a:rPr lang="de-DE" sz="2400" dirty="0" smtClean="0"/>
              <a:t>. Gesellschaft und Isolation zwingen viele zum Islam zurück zu kehren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Betet für aktiven Austausch, Gemeinschaft und neue Gruppen unter Christen</a:t>
            </a:r>
          </a:p>
          <a:p>
            <a:pPr marL="457200" lvl="0" indent="-457200">
              <a:buFont typeface="+mj-lt"/>
              <a:buAutoNum type="arabicPeriod"/>
            </a:pPr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Das ganze Land benötigt zahlreiche Missionare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Durch </a:t>
            </a:r>
            <a:r>
              <a:rPr lang="de-DE" sz="2400" dirty="0" err="1" smtClean="0"/>
              <a:t>ganzheitl</a:t>
            </a:r>
            <a:r>
              <a:rPr lang="de-DE" sz="2400" dirty="0" smtClean="0"/>
              <a:t>. Dienst von Missionare hat das Evangelium Anerkennungen gewonnen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Mehr </a:t>
            </a:r>
            <a:r>
              <a:rPr lang="de-DE" sz="2400" dirty="0" err="1" smtClean="0"/>
              <a:t>ganzheitl</a:t>
            </a:r>
            <a:r>
              <a:rPr lang="de-DE" sz="2400" dirty="0" smtClean="0"/>
              <a:t>. Dienste in Medizin, Bildung, Entwicklung sind nötig um Liebe zu </a:t>
            </a:r>
            <a:r>
              <a:rPr lang="de-DE" sz="2400" dirty="0" err="1" smtClean="0"/>
              <a:t>demonst</a:t>
            </a:r>
            <a:r>
              <a:rPr lang="de-DE" sz="2400" dirty="0" smtClean="0"/>
              <a:t>.</a:t>
            </a:r>
          </a:p>
          <a:p>
            <a:pPr lvl="1"/>
            <a:endParaRPr lang="de-DE" sz="1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Die am wenigsten erreichten Völker</a:t>
            </a:r>
            <a:endParaRPr lang="de-DE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Tuareg - Einst reich, heute bitterarm. Viele kamen durch </a:t>
            </a:r>
            <a:r>
              <a:rPr lang="de-DE" sz="2400" dirty="0" err="1" smtClean="0"/>
              <a:t>ganzheitl</a:t>
            </a:r>
            <a:r>
              <a:rPr lang="de-DE" sz="2400" dirty="0" smtClean="0"/>
              <a:t>. Dienste zum Glauben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Zarma - eigentlich muslimisch aber doch traditionell – nur wenige hundert kennen Jesus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err="1" smtClean="0"/>
              <a:t>Kanuri</a:t>
            </a:r>
            <a:r>
              <a:rPr lang="de-DE" sz="2400" dirty="0" smtClean="0"/>
              <a:t> - Stolz stark im </a:t>
            </a:r>
            <a:r>
              <a:rPr lang="de-DE" sz="2400" dirty="0" err="1" smtClean="0"/>
              <a:t>musl</a:t>
            </a:r>
            <a:r>
              <a:rPr lang="de-DE" sz="2400" dirty="0" smtClean="0"/>
              <a:t>. Glauben zu sein. Betet für ganze Familien/Dörfer!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err="1" smtClean="0"/>
              <a:t>Songhai</a:t>
            </a:r>
            <a:r>
              <a:rPr lang="de-DE" sz="2400" dirty="0" smtClean="0"/>
              <a:t> - Mühsame Missionsbewegungen haben zu vereinzelten Gläubigen geführt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693" y="-41757"/>
            <a:ext cx="3095323" cy="219003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09" y="2860316"/>
            <a:ext cx="524466" cy="524466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sp>
        <p:nvSpPr>
          <p:cNvPr id="16" name="Textfeld 15"/>
          <p:cNvSpPr txBox="1"/>
          <p:nvPr/>
        </p:nvSpPr>
        <p:spPr>
          <a:xfrm>
            <a:off x="6772083" y="4080893"/>
            <a:ext cx="558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[Hausa: 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2" y="4808539"/>
            <a:ext cx="1448708" cy="95664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4" name="Textfeld 13"/>
          <p:cNvSpPr txBox="1"/>
          <p:nvPr/>
        </p:nvSpPr>
        <p:spPr>
          <a:xfrm>
            <a:off x="6875929" y="2904806"/>
            <a:ext cx="5522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smtClean="0">
                <a:ln w="0"/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na </a:t>
            </a:r>
            <a:r>
              <a:rPr lang="de-DE" sz="8800" b="1" dirty="0" err="1" smtClean="0">
                <a:ln w="0"/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gode</a:t>
            </a:r>
            <a:r>
              <a:rPr lang="de-DE" sz="8800" b="1" dirty="0" smtClean="0">
                <a:ln w="0"/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!</a:t>
            </a:r>
            <a:endParaRPr lang="de-DE" sz="8800" b="1" dirty="0">
              <a:ln w="0"/>
              <a:blipFill>
                <a:blip r:embed="rId7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282028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257</Words>
  <Application>Microsoft Office PowerPoint</Application>
  <PresentationFormat>Breitbild</PresentationFormat>
  <Paragraphs>30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Agency FB</vt:lpstr>
      <vt:lpstr>Arial</vt:lpstr>
      <vt:lpstr>Calibri</vt:lpstr>
      <vt:lpstr>Calibri Light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Christian Neumann</cp:lastModifiedBy>
  <cp:revision>77</cp:revision>
  <dcterms:created xsi:type="dcterms:W3CDTF">2016-02-22T17:16:01Z</dcterms:created>
  <dcterms:modified xsi:type="dcterms:W3CDTF">2016-04-29T13:48:35Z</dcterms:modified>
</cp:coreProperties>
</file>