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Mosambik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77" y="4238625"/>
            <a:ext cx="639517" cy="639517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2059"/>
            <a:ext cx="1407985" cy="9496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feld 5"/>
          <p:cNvSpPr txBox="1"/>
          <p:nvPr/>
        </p:nvSpPr>
        <p:spPr>
          <a:xfrm>
            <a:off x="5227959" y="4852206"/>
            <a:ext cx="6506841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23,4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46,5% (11% Evangelikale)</a:t>
            </a:r>
            <a:br>
              <a:rPr lang="de-DE" sz="2400" dirty="0" smtClean="0"/>
            </a:br>
            <a:r>
              <a:rPr lang="de-DE" sz="2400" dirty="0" smtClean="0"/>
              <a:t>                 Islam: 18% | Atheismus: 18%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62 davon 15% unerreicht</a:t>
            </a:r>
          </a:p>
        </p:txBody>
      </p:sp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150405"/>
            <a:ext cx="12254753" cy="6701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9225" lvl="0" indent="-342900">
              <a:buFont typeface="+mj-lt"/>
              <a:buAutoNum type="arabicPeriod"/>
            </a:pPr>
            <a:r>
              <a:rPr lang="de-DE" sz="2400" dirty="0" smtClean="0"/>
              <a:t>Lobt Gott für Frieden seit 1992 - nach 30 Jahren Krieg: </a:t>
            </a:r>
            <a:endParaRPr lang="de-DE" sz="2400" dirty="0"/>
          </a:p>
          <a:p>
            <a:pPr marL="30480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Nach Marxismus: Die Regierung ist um Wiederaufbau bemüht</a:t>
            </a:r>
          </a:p>
          <a:p>
            <a:pPr marL="30480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Starke Verfolgung während Sozialismus mündete in heutiger Erweckung</a:t>
            </a:r>
          </a:p>
          <a:p>
            <a:pPr marL="2705100" lvl="1"/>
            <a:endParaRPr lang="de-DE" sz="1100" dirty="0" smtClean="0"/>
          </a:p>
          <a:p>
            <a:pPr marL="2779713" lvl="0" indent="-457200">
              <a:buFont typeface="+mj-lt"/>
              <a:buAutoNum type="arabicPeriod"/>
              <a:tabLst>
                <a:tab pos="2779713" algn="l"/>
              </a:tabLst>
            </a:pPr>
            <a:r>
              <a:rPr lang="de-DE" sz="2400" dirty="0" err="1" smtClean="0"/>
              <a:t>Mosambik‘s</a:t>
            </a:r>
            <a:r>
              <a:rPr lang="de-DE" sz="2400" dirty="0" smtClean="0"/>
              <a:t> </a:t>
            </a:r>
            <a:r>
              <a:rPr lang="de-DE" sz="2400" dirty="0" err="1" smtClean="0"/>
              <a:t>Zerbrochenheit</a:t>
            </a:r>
            <a:r>
              <a:rPr lang="de-DE" sz="2400" dirty="0" smtClean="0"/>
              <a:t> setzt sich fort: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Extreme Armut durchzieht das Land.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16% der Erwachsenen sind HIV positiv, jährlich erkranken 5 Mio. an Malaria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Traumata von Gewalt und Armut machen Menschen emotionell und </a:t>
            </a:r>
            <a:r>
              <a:rPr lang="de-DE" sz="2400" dirty="0" err="1" smtClean="0"/>
              <a:t>psychol</a:t>
            </a:r>
            <a:r>
              <a:rPr lang="de-DE" sz="2400" dirty="0" smtClean="0"/>
              <a:t>. krank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Mangelleidende Gemeinde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80% aller Pastoren haben keine Ausbildung. Betet für bibelkundige Gemeindeleiter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Bei Naturkatastrophen (21. </a:t>
            </a:r>
            <a:r>
              <a:rPr lang="de-DE" sz="2400" dirty="0" err="1" smtClean="0"/>
              <a:t>Jh</a:t>
            </a:r>
            <a:r>
              <a:rPr lang="de-DE" sz="2400" dirty="0" smtClean="0"/>
              <a:t>) entstanden viele Gemeinden in Flüchtlingslagern</a:t>
            </a:r>
            <a:br>
              <a:rPr lang="de-DE" sz="2400" dirty="0" smtClean="0"/>
            </a:br>
            <a:r>
              <a:rPr lang="de-DE" sz="2400" dirty="0" smtClean="0"/>
              <a:t>- betet, dass diese in Reife und Wahrheit wachsen </a:t>
            </a:r>
          </a:p>
          <a:p>
            <a:pPr lvl="1"/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Mosambik hat die größte Konzentration Unerreichter in ganz Südafrika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Makua</a:t>
            </a:r>
            <a:r>
              <a:rPr lang="de-DE" sz="2400" dirty="0" smtClean="0"/>
              <a:t> (40%): Viele kommen durch Wunder zum Glauben doch Synkretismus ist groß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Yao: 96% von ihnen sind Muslime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Makwe</a:t>
            </a:r>
            <a:r>
              <a:rPr lang="de-DE" sz="2400" dirty="0" smtClean="0"/>
              <a:t>, </a:t>
            </a:r>
            <a:r>
              <a:rPr lang="de-DE" sz="2400" dirty="0" err="1" smtClean="0"/>
              <a:t>Mwani</a:t>
            </a:r>
            <a:r>
              <a:rPr lang="de-DE" sz="2400" dirty="0" smtClean="0"/>
              <a:t>, </a:t>
            </a:r>
            <a:r>
              <a:rPr lang="de-DE" sz="2400" dirty="0" err="1" smtClean="0"/>
              <a:t>Ngoni</a:t>
            </a:r>
            <a:r>
              <a:rPr lang="de-DE" sz="2400" dirty="0" smtClean="0"/>
              <a:t>, </a:t>
            </a:r>
            <a:r>
              <a:rPr lang="de-DE" sz="2400" dirty="0" err="1" smtClean="0"/>
              <a:t>Koti</a:t>
            </a:r>
            <a:r>
              <a:rPr lang="de-DE" sz="2400" dirty="0" smtClean="0"/>
              <a:t> – unerreichte und schwer erreichbar lebende Muslime</a:t>
            </a:r>
          </a:p>
          <a:p>
            <a:pPr lvl="1"/>
            <a:endParaRPr lang="de-DE" sz="105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Mosambik braucht ausländische Missionare für </a:t>
            </a:r>
            <a:r>
              <a:rPr lang="de-DE" sz="2400" dirty="0" err="1" smtClean="0"/>
              <a:t>pionierende</a:t>
            </a:r>
            <a:r>
              <a:rPr lang="de-DE" sz="2400" dirty="0" smtClean="0"/>
              <a:t>, </a:t>
            </a:r>
            <a:r>
              <a:rPr lang="de-DE" sz="2400" dirty="0" err="1" smtClean="0"/>
              <a:t>ganzheitl</a:t>
            </a:r>
            <a:r>
              <a:rPr lang="de-DE" sz="2400" dirty="0"/>
              <a:t>.</a:t>
            </a:r>
            <a:r>
              <a:rPr lang="de-DE" sz="2400" dirty="0" smtClean="0"/>
              <a:t> Dienste im Inland!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E0EF"/>
              </a:clrFrom>
              <a:clrTo>
                <a:srgbClr val="C7E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612" y="-114499"/>
            <a:ext cx="3099551" cy="219003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77" y="4238625"/>
            <a:ext cx="639517" cy="639517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6" name="Textfeld 15"/>
          <p:cNvSpPr txBox="1"/>
          <p:nvPr/>
        </p:nvSpPr>
        <p:spPr>
          <a:xfrm>
            <a:off x="6096000" y="2533812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Makhuwa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2059"/>
            <a:ext cx="1407985" cy="94960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Textfeld 13"/>
          <p:cNvSpPr txBox="1"/>
          <p:nvPr/>
        </p:nvSpPr>
        <p:spPr>
          <a:xfrm>
            <a:off x="7265194" y="1506107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ln w="0"/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shúkur</a:t>
            </a:r>
            <a:r>
              <a:rPr lang="de-DE" sz="8800" b="1" dirty="0" smtClean="0">
                <a:ln w="0"/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15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Breitbild</PresentationFormat>
  <Paragraphs>29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74</cp:revision>
  <dcterms:created xsi:type="dcterms:W3CDTF">2016-02-22T17:16:01Z</dcterms:created>
  <dcterms:modified xsi:type="dcterms:W3CDTF">2016-04-29T13:48:10Z</dcterms:modified>
</cp:coreProperties>
</file>