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28983" y="4863882"/>
            <a:ext cx="7497582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13,3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87%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2,6% (0,7%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62 davon 60%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Ein Land historisch hochkultureller, </a:t>
            </a:r>
            <a:r>
              <a:rPr lang="de-DE" sz="2400" i="1" dirty="0" err="1" smtClean="0"/>
              <a:t>islam</a:t>
            </a:r>
            <a:r>
              <a:rPr lang="de-DE" sz="2400" i="1" dirty="0" smtClean="0"/>
              <a:t>. Königreiche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80" y="2887952"/>
            <a:ext cx="484463" cy="48446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71318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Mali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0104"/>
            <a:ext cx="1407985" cy="95351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E0EF"/>
              </a:clrFrom>
              <a:clrTo>
                <a:srgbClr val="C7E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4400"/>
            <a:ext cx="3102796" cy="21953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101724" y="264278"/>
            <a:ext cx="12254753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Mali erlebte großen Aufruhr (2012-2013):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Tuareg und </a:t>
            </a:r>
            <a:r>
              <a:rPr lang="de-DE" sz="2400" dirty="0" err="1" smtClean="0"/>
              <a:t>musl</a:t>
            </a:r>
            <a:r>
              <a:rPr lang="de-DE" sz="2400" dirty="0" smtClean="0"/>
              <a:t>. Extremisten kämpfen für einen </a:t>
            </a:r>
            <a:r>
              <a:rPr lang="de-DE" sz="2400" dirty="0" err="1" smtClean="0"/>
              <a:t>islam</a:t>
            </a:r>
            <a:r>
              <a:rPr lang="de-DE" sz="2400" dirty="0" smtClean="0"/>
              <a:t>. Gottesstaat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500.000 Menschen verloren ihr Zuhause, Christen wurden getötet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Trotz Neuwahlen und gegenwärtiger Ruhe bleibt Frieden instabil:</a:t>
            </a:r>
            <a:br>
              <a:rPr lang="de-DE" sz="2400" dirty="0" smtClean="0"/>
            </a:br>
            <a:r>
              <a:rPr lang="de-DE" sz="2400" dirty="0" smtClean="0"/>
              <a:t>Unabhängigkeitsbemühungen im Norden sind historisch begründet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Mali kämpft mit großen Herausforderungen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20% der Kinder erreichen nicht das 5. Lebensjahr; 30% sind unterernährt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2/3 des Landes sind Wüstenland und die Sahara wächst weiter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Politiker brauchen Weisheit um Gesundheit, Bildung und Langzeitstabilität zu schaffen</a:t>
            </a:r>
            <a:endParaRPr lang="de-DE" sz="1600" dirty="0" smtClean="0"/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Land ist geistlich offen und die Gemeinde beginnt sich zu verwurzeln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Eine zweite Generation Christen ist ‚geboren‘ doch der Bevölkerungszuwachs ist schneller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Seit einer Erweckungsbewegung in den 80ern gibt es etwa 700 Gemeinden, die heute</a:t>
            </a:r>
            <a:br>
              <a:rPr lang="de-DE" sz="2400" dirty="0" smtClean="0"/>
            </a:br>
            <a:r>
              <a:rPr lang="de-DE" sz="2400" dirty="0" smtClean="0"/>
              <a:t>jedoch kaum noch </a:t>
            </a:r>
            <a:r>
              <a:rPr lang="de-DE" sz="2400" dirty="0" err="1" smtClean="0"/>
              <a:t>evangelistisch</a:t>
            </a:r>
            <a:r>
              <a:rPr lang="de-DE" sz="2400" dirty="0" smtClean="0"/>
              <a:t> aktiv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Mali bleibt ein größtenteils unerreichtes Land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2/3 der Bevölkerung haben nie das Evangelium gehört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Nur 5 von 60 Volksgruppen haben eine evangelikale Bevölkerung von über 1%</a:t>
            </a:r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80" y="2887952"/>
            <a:ext cx="484463" cy="48446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6419850" y="2904806"/>
            <a:ext cx="5978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 </a:t>
            </a:r>
            <a:r>
              <a:rPr lang="de-DE" sz="8800" b="1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ni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ce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18294" y="3997413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Bambara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0104"/>
            <a:ext cx="1407985" cy="95351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2913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</Words>
  <Application>Microsoft Office PowerPoint</Application>
  <PresentationFormat>Breitbild</PresentationFormat>
  <Paragraphs>28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55</cp:revision>
  <dcterms:created xsi:type="dcterms:W3CDTF">2016-02-22T17:16:01Z</dcterms:created>
  <dcterms:modified xsi:type="dcterms:W3CDTF">2016-04-29T13:47:33Z</dcterms:modified>
</cp:coreProperties>
</file>