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73600" y="4926348"/>
            <a:ext cx="7095067" cy="1600021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1,6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Islam 52%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11% (1,6%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35 davon 43% unerreicht</a:t>
            </a:r>
          </a:p>
          <a:p>
            <a:r>
              <a:rPr lang="de-DE" sz="2000" b="1" i="1" dirty="0" smtClean="0">
                <a:sym typeface="Wingdings" panose="05000000000000000000" pitchFamily="2" charset="2"/>
              </a:rPr>
              <a:t></a:t>
            </a:r>
            <a:r>
              <a:rPr lang="de-DE" sz="2400" b="1" i="1" dirty="0" smtClean="0">
                <a:sym typeface="Wingdings" panose="05000000000000000000" pitchFamily="2" charset="2"/>
              </a:rPr>
              <a:t>  </a:t>
            </a:r>
            <a:r>
              <a:rPr lang="de-DE" sz="2400" i="1" dirty="0" smtClean="0"/>
              <a:t>Drogenhafen nach Europa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005133" y="2483098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Guinea-Bissau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86" y="3303049"/>
            <a:ext cx="107501" cy="107501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9" y="4962892"/>
            <a:ext cx="1464429" cy="73790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58900" y="416659"/>
            <a:ext cx="117092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Armut, </a:t>
            </a:r>
            <a:r>
              <a:rPr lang="de-DE" sz="2400" dirty="0" err="1" smtClean="0"/>
              <a:t>polit</a:t>
            </a:r>
            <a:r>
              <a:rPr lang="de-DE" sz="2400" dirty="0" smtClean="0"/>
              <a:t>. Unruhen und gewaltsame Konflikte belasten die Bevölkerung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Drogenzwischenhandel schafft Korruption in Polizei, Armee u. Regierung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Die Bevölkerung lechzt nach Stabilität und Vergebung, die fern erscheint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Gutes Miteinander der Religionen bietet offene Türen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Interreligiöse Versöhnungsversuche während politischer Unruhen brachten Frucht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einheimische Gemeinde ist stark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Die evangelikale Gemeinde des Landes hat reife, einheimische Pastoren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Im Inland bleiben viele Gemeinden unbesetzt und Pastoren dort haben viel Arbeit</a:t>
            </a:r>
          </a:p>
          <a:p>
            <a:pPr lvl="1"/>
            <a:endParaRPr lang="de-DE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/>
              <a:t>Betet für die Unerreichten</a:t>
            </a:r>
            <a:r>
              <a:rPr lang="de-DE" sz="2400" dirty="0" smtClean="0"/>
              <a:t>!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Viele Missionare kommen aus Asien und Südamerika, doch bleiben selten lang genug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Im Inland und den abgelegenen Gebieten gibt es kaum missionarische Bemühungen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eine gute Zusammenarbeit unter Missionaren sowie mit der </a:t>
            </a:r>
            <a:r>
              <a:rPr lang="de-DE" sz="2400" dirty="0" err="1" smtClean="0"/>
              <a:t>einheim</a:t>
            </a:r>
            <a:r>
              <a:rPr lang="de-DE" sz="2400" dirty="0" smtClean="0"/>
              <a:t>. Kirche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die </a:t>
            </a:r>
            <a:r>
              <a:rPr lang="de-DE" sz="2400" dirty="0" err="1" smtClean="0"/>
              <a:t>Fulanis</a:t>
            </a:r>
            <a:r>
              <a:rPr lang="de-DE" sz="2400" dirty="0" smtClean="0"/>
              <a:t> und die </a:t>
            </a:r>
            <a:r>
              <a:rPr lang="de-DE" sz="2400" dirty="0" err="1" smtClean="0"/>
              <a:t>Mandinka</a:t>
            </a:r>
            <a:r>
              <a:rPr lang="de-DE" sz="2400" dirty="0" smtClean="0"/>
              <a:t> – stark muslimische Völker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auch für die muslimisch-animistischen </a:t>
            </a:r>
            <a:r>
              <a:rPr lang="de-DE" sz="2400" dirty="0" err="1" smtClean="0"/>
              <a:t>Biafada</a:t>
            </a:r>
            <a:r>
              <a:rPr lang="de-DE" sz="2400" dirty="0" smtClean="0"/>
              <a:t>, </a:t>
            </a:r>
            <a:r>
              <a:rPr lang="de-DE" sz="2400" dirty="0" err="1" smtClean="0"/>
              <a:t>Nalu</a:t>
            </a:r>
            <a:r>
              <a:rPr lang="de-DE" sz="2400" dirty="0" smtClean="0"/>
              <a:t> u. </a:t>
            </a:r>
            <a:r>
              <a:rPr lang="de-DE" sz="2400" dirty="0" err="1" smtClean="0"/>
              <a:t>Soninke</a:t>
            </a:r>
            <a:r>
              <a:rPr lang="de-DE" sz="2400" dirty="0" smtClean="0"/>
              <a:t> unter denen keine Missionare arbeiten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7E0EF"/>
              </a:clrFrom>
              <a:clrTo>
                <a:srgbClr val="C7E0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1" y="-41757"/>
            <a:ext cx="3462616" cy="244990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86" y="3303049"/>
            <a:ext cx="107501" cy="107501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5" name="Textfeld 14"/>
          <p:cNvSpPr txBox="1"/>
          <p:nvPr/>
        </p:nvSpPr>
        <p:spPr>
          <a:xfrm>
            <a:off x="6508375" y="2824121"/>
            <a:ext cx="3854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Obrigado</a:t>
            </a:r>
            <a:endParaRPr lang="de-DE" sz="88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577543" y="3980248"/>
            <a:ext cx="378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Creole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9" y="4962892"/>
            <a:ext cx="1464429" cy="73790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31988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222</Words>
  <Application>Microsoft Office PowerPoint</Application>
  <PresentationFormat>Breitbild</PresentationFormat>
  <Paragraphs>28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Christian Neumann</cp:lastModifiedBy>
  <cp:revision>66</cp:revision>
  <dcterms:created xsi:type="dcterms:W3CDTF">2016-02-22T17:16:01Z</dcterms:created>
  <dcterms:modified xsi:type="dcterms:W3CDTF">2016-04-29T13:47:18Z</dcterms:modified>
</cp:coreProperties>
</file>