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58" autoAdjust="0"/>
    <p:restoredTop sz="94660"/>
  </p:normalViewPr>
  <p:slideViewPr>
    <p:cSldViewPr snapToGrid="0">
      <p:cViewPr varScale="1">
        <p:scale>
          <a:sx n="50" d="100"/>
          <a:sy n="50" d="100"/>
        </p:scale>
        <p:origin x="4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70758" y="4852206"/>
            <a:ext cx="6997909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11,5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 53%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38% (10%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141 davon 51%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b="1" i="1" dirty="0" smtClean="0">
                <a:sym typeface="Wingdings" panose="05000000000000000000" pitchFamily="2" charset="2"/>
              </a:rPr>
              <a:t>  </a:t>
            </a:r>
            <a:r>
              <a:rPr lang="de-DE" sz="2400" i="1" dirty="0" smtClean="0"/>
              <a:t>80% der Bevölkerung lebt unter der Armutsgrenze!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Tschad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23613"/>
            <a:ext cx="534741" cy="534741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08539"/>
            <a:ext cx="1407985" cy="95664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1724" y="186263"/>
            <a:ext cx="1225475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Tschad benötigt eine stabile und gerechte Regierung: 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Geltende Religionsfreiheit ist von innen u. außen stark umkämpft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Das Land gilt weltweit als das korrupteste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Stammes- und Religionskonflikte erschüttern das Land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einheimischen Gemeinden ringen um Einigkeit im Missionsdienst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Das Verständnis für stammes- und religionsübergreifendes Dienen ist sehr gering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Streit über traditionelle Riten und Irrlehren ermutigen zur Rückkehr zu </a:t>
            </a:r>
            <a:r>
              <a:rPr lang="de-DE" sz="2400" dirty="0" err="1" smtClean="0"/>
              <a:t>tradit</a:t>
            </a:r>
            <a:r>
              <a:rPr lang="de-DE" sz="2400" dirty="0" smtClean="0"/>
              <a:t>. Glauben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/>
              <a:t>Armut, Instabilität, Gewalt und Mangel an Ressourcen </a:t>
            </a:r>
            <a:r>
              <a:rPr lang="de-DE" sz="2400" dirty="0" smtClean="0"/>
              <a:t>hindern </a:t>
            </a:r>
            <a:r>
              <a:rPr lang="de-DE" sz="2400" dirty="0"/>
              <a:t>pastorales Training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Viele Muslime haben das Evangelium gehört!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Der Tschad erlaubt den Zugang für Missionare und Muslime lernen den Herrn kennen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Bibelübersetzung ist äußerst wichtig (12 von 120 Sprachen sind übersetzt)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Der </a:t>
            </a:r>
            <a:r>
              <a:rPr lang="de-DE" sz="2400" dirty="0" err="1" smtClean="0"/>
              <a:t>Darfurkonflikt</a:t>
            </a:r>
            <a:r>
              <a:rPr lang="de-DE" sz="2400" dirty="0" smtClean="0"/>
              <a:t> hat viele Muslime fragend gemacht – es fehlt an Botschaftern für diese</a:t>
            </a:r>
          </a:p>
          <a:p>
            <a:pPr lvl="1"/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/>
              <a:t>Betet für die Unerreichten! In ganz Afrika gibt es im Tschad die meisten unerreichten Völker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Völker der Sahara: Dominieren die Politik, sind Afrikas‘ am wenigsten Erreichte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</a:t>
            </a:r>
            <a:r>
              <a:rPr lang="de-DE" sz="2400" dirty="0" err="1" smtClean="0"/>
              <a:t>Ouaddai-Fur</a:t>
            </a:r>
            <a:r>
              <a:rPr lang="de-DE" sz="2400" dirty="0" smtClean="0"/>
              <a:t> im Osten leben unter schwierigsten Lebensbedingungen sowie Krieg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7" y="-41757"/>
            <a:ext cx="3102796" cy="219003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23613"/>
            <a:ext cx="534741" cy="534741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7053807" y="3097141"/>
            <a:ext cx="552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88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شكرا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62487" y="4189748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tschad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Arabisch: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130772" y="3321430"/>
            <a:ext cx="2567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(‚</a:t>
            </a:r>
            <a:r>
              <a:rPr lang="de-DE" sz="480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shukran</a:t>
            </a:r>
            <a:r>
              <a:rPr lang="de-DE" sz="480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‘)</a:t>
            </a:r>
            <a:endParaRPr lang="de-DE" sz="4800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08539"/>
            <a:ext cx="1407985" cy="95664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203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251</Words>
  <Application>Microsoft Office PowerPoint</Application>
  <PresentationFormat>Breitbild</PresentationFormat>
  <Paragraphs>30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66</cp:revision>
  <dcterms:created xsi:type="dcterms:W3CDTF">2016-02-22T17:16:01Z</dcterms:created>
  <dcterms:modified xsi:type="dcterms:W3CDTF">2016-04-29T13:45:35Z</dcterms:modified>
</cp:coreProperties>
</file>