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58" autoAdjust="0"/>
    <p:restoredTop sz="94660"/>
  </p:normalViewPr>
  <p:slideViewPr>
    <p:cSldViewPr snapToGrid="0">
      <p:cViewPr varScale="1">
        <p:scale>
          <a:sx n="32" d="100"/>
          <a:sy n="32" d="100"/>
        </p:scale>
        <p:origin x="7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67250" y="4852206"/>
            <a:ext cx="7101417" cy="1600021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16,3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52%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20,7% (9%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79 davon 35%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b="1" i="1" dirty="0" smtClean="0">
                <a:sym typeface="Wingdings" panose="05000000000000000000" pitchFamily="2" charset="2"/>
              </a:rPr>
              <a:t>  </a:t>
            </a:r>
            <a:r>
              <a:rPr lang="de-DE" sz="2400" i="1" dirty="0" smtClean="0"/>
              <a:t>90% der Bevölkerung leben von der Landwirtschaft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40510" y="2462316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Burkina Faso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6" y="3170202"/>
            <a:ext cx="268323" cy="26832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0495"/>
            <a:ext cx="1407985" cy="95273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01724" y="186263"/>
            <a:ext cx="1225475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Burkina Faso kämpft mit Armut: 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Hilfe, Entwicklung, Mikrokreditprojekte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gegen Korruption und Veruntreuung von Hilfsgeldern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Christliche Gemeinden entwickelten sich stetig über Jahrzehnte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Evangelikale nahmen von 10.000 (1960) auf 1,44 </a:t>
            </a:r>
            <a:r>
              <a:rPr lang="de-DE" sz="2400" dirty="0" err="1" smtClean="0"/>
              <a:t>Mio</a:t>
            </a:r>
            <a:r>
              <a:rPr lang="de-DE" sz="2400" dirty="0" smtClean="0"/>
              <a:t> (2010) zu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Gemeinde erlebt eine </a:t>
            </a:r>
            <a:r>
              <a:rPr lang="de-DE" sz="2400" dirty="0" err="1" smtClean="0"/>
              <a:t>Leiterschaftskrise</a:t>
            </a:r>
            <a:r>
              <a:rPr lang="de-DE" sz="2400" dirty="0" smtClean="0"/>
              <a:t> und es fehlt an </a:t>
            </a:r>
            <a:r>
              <a:rPr lang="de-DE" sz="2400" dirty="0" err="1" smtClean="0"/>
              <a:t>Jüngerschaftsprogrammen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Bibelschulen, gläubige Pastorenfrauen und Unterstützung für Evangelisten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28(!) laufende Bibelübersetzungen und noch 12 ausstehenden Sprachen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Macht der geistl. Welt bleibt ungebrochen: </a:t>
            </a:r>
            <a:r>
              <a:rPr lang="de-DE" sz="2400" i="1" dirty="0" smtClean="0"/>
              <a:t>„50% Muslim, 20% Christen, 100% </a:t>
            </a:r>
            <a:r>
              <a:rPr lang="de-DE" sz="2400" i="1" dirty="0" err="1" smtClean="0"/>
              <a:t>Animisten</a:t>
            </a:r>
            <a:r>
              <a:rPr lang="de-DE" sz="2400" i="1" dirty="0" smtClean="0"/>
              <a:t>!“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Götzen, Amulette, geheime Bruderschaften gibt es hier mehr als anderswo in Westafrika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meisten </a:t>
            </a:r>
            <a:r>
              <a:rPr lang="de-DE" sz="2400" dirty="0" err="1" smtClean="0"/>
              <a:t>Animistenvölker</a:t>
            </a:r>
            <a:r>
              <a:rPr lang="de-DE" sz="2400" dirty="0" smtClean="0"/>
              <a:t> leben im (Süd-)Westen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2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Mission und die Unerreichten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Islam wächst in allen Volksgruppen, doch </a:t>
            </a:r>
            <a:r>
              <a:rPr lang="de-DE" sz="2400" dirty="0" err="1" smtClean="0"/>
              <a:t>Fulanis</a:t>
            </a:r>
            <a:r>
              <a:rPr lang="de-DE" sz="2400" dirty="0" smtClean="0"/>
              <a:t> und Burkiner im Ausland sind sehr offen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Christliche Hilfsprojekte spielen eine vitale Rolle. Der </a:t>
            </a:r>
            <a:r>
              <a:rPr lang="de-DE" sz="2400" dirty="0" err="1" smtClean="0"/>
              <a:t>einheim</a:t>
            </a:r>
            <a:r>
              <a:rPr lang="de-DE" sz="2400" dirty="0" smtClean="0"/>
              <a:t>. Gemeinde fehlt Vision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Assemblies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God</a:t>
            </a:r>
            <a:r>
              <a:rPr lang="de-DE" sz="2400" dirty="0" smtClean="0"/>
              <a:t> hat als einheimische Mission 150 Ehepaare im Dienst (In-/Ausland)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7" y="-39635"/>
            <a:ext cx="3102796" cy="218578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829237" y="3846848"/>
            <a:ext cx="5172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[Moore: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4810495"/>
            <a:ext cx="1407985" cy="9527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6" y="3170202"/>
            <a:ext cx="268323" cy="26832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2" name="Textfeld 11"/>
          <p:cNvSpPr txBox="1"/>
          <p:nvPr/>
        </p:nvSpPr>
        <p:spPr>
          <a:xfrm>
            <a:off x="6508375" y="2824121"/>
            <a:ext cx="3854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 </a:t>
            </a:r>
            <a:r>
              <a:rPr lang="de-DE" sz="8800" b="1" dirty="0" err="1" smtClean="0">
                <a:blipFill>
                  <a:blip r:embed="rId7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barka</a:t>
            </a:r>
            <a:endParaRPr lang="de-DE" sz="8800" b="1" dirty="0">
              <a:ln w="0"/>
              <a:blipFill>
                <a:blip r:embed="rId7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203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Breitbild</PresentationFormat>
  <Paragraphs>29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73</cp:revision>
  <dcterms:created xsi:type="dcterms:W3CDTF">2016-02-22T17:16:01Z</dcterms:created>
  <dcterms:modified xsi:type="dcterms:W3CDTF">2016-04-29T13:45:15Z</dcterms:modified>
</cp:coreProperties>
</file>